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87" r:id="rId2"/>
    <p:sldId id="286" r:id="rId3"/>
    <p:sldId id="288" r:id="rId4"/>
    <p:sldId id="289" r:id="rId5"/>
    <p:sldId id="290" r:id="rId6"/>
    <p:sldId id="291" r:id="rId7"/>
    <p:sldId id="292" r:id="rId8"/>
    <p:sldId id="293" r:id="rId9"/>
    <p:sldId id="256" r:id="rId10"/>
    <p:sldId id="257" r:id="rId11"/>
    <p:sldId id="270" r:id="rId12"/>
    <p:sldId id="271" r:id="rId13"/>
    <p:sldId id="272" r:id="rId14"/>
    <p:sldId id="258" r:id="rId15"/>
    <p:sldId id="282" r:id="rId16"/>
    <p:sldId id="281" r:id="rId17"/>
    <p:sldId id="285" r:id="rId18"/>
    <p:sldId id="259" r:id="rId19"/>
    <p:sldId id="261" r:id="rId20"/>
    <p:sldId id="262" r:id="rId21"/>
    <p:sldId id="294" r:id="rId22"/>
    <p:sldId id="280" r:id="rId23"/>
    <p:sldId id="263" r:id="rId24"/>
    <p:sldId id="265" r:id="rId25"/>
    <p:sldId id="269" r:id="rId26"/>
    <p:sldId id="273" r:id="rId27"/>
    <p:sldId id="274" r:id="rId28"/>
    <p:sldId id="275" r:id="rId29"/>
    <p:sldId id="276" r:id="rId30"/>
    <p:sldId id="277" r:id="rId31"/>
    <p:sldId id="278" r:id="rId32"/>
    <p:sldId id="279" r:id="rId33"/>
    <p:sldId id="284" r:id="rId34"/>
    <p:sldId id="296" r:id="rId35"/>
    <p:sldId id="297" r:id="rId36"/>
    <p:sldId id="298" r:id="rId37"/>
    <p:sldId id="299" r:id="rId38"/>
    <p:sldId id="260" r:id="rId39"/>
    <p:sldId id="300" r:id="rId40"/>
    <p:sldId id="301" r:id="rId41"/>
    <p:sldId id="302" r:id="rId42"/>
    <p:sldId id="264" r:id="rId43"/>
    <p:sldId id="303" r:id="rId44"/>
    <p:sldId id="267" r:id="rId45"/>
    <p:sldId id="268" r:id="rId46"/>
    <p:sldId id="304" r:id="rId47"/>
    <p:sldId id="305" r:id="rId48"/>
    <p:sldId id="320" r:id="rId49"/>
    <p:sldId id="306" r:id="rId50"/>
    <p:sldId id="307" r:id="rId51"/>
    <p:sldId id="308" r:id="rId52"/>
    <p:sldId id="311" r:id="rId53"/>
    <p:sldId id="309" r:id="rId54"/>
    <p:sldId id="310" r:id="rId55"/>
    <p:sldId id="312" r:id="rId56"/>
    <p:sldId id="319" r:id="rId57"/>
    <p:sldId id="313" r:id="rId58"/>
    <p:sldId id="314" r:id="rId59"/>
    <p:sldId id="315" r:id="rId60"/>
    <p:sldId id="316" r:id="rId61"/>
    <p:sldId id="317" r:id="rId62"/>
    <p:sldId id="318" r:id="rId63"/>
    <p:sldId id="321" r:id="rId64"/>
    <p:sldId id="322"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CC66"/>
    <a:srgbClr val="CCFFFF"/>
    <a:srgbClr val="99CCF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2B8619-9DB2-4A11-AA77-250A709DCAA6}" v="13" dt="2020-12-21T05:30:05.7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74" Type="http://schemas.openxmlformats.org/officeDocument/2006/relationships/customXml" Target="../customXml/item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ushik" userId="982a7f5f13ca0987" providerId="LiveId" clId="{9C2B8619-9DB2-4A11-AA77-250A709DCAA6}"/>
    <pc:docChg chg="undo custSel mod addSld delSld modSld">
      <pc:chgData name="kaushik" userId="982a7f5f13ca0987" providerId="LiveId" clId="{9C2B8619-9DB2-4A11-AA77-250A709DCAA6}" dt="2020-12-21T05:32:10.984" v="293" actId="1076"/>
      <pc:docMkLst>
        <pc:docMk/>
      </pc:docMkLst>
      <pc:sldChg chg="addSp modSp new mod modClrScheme chgLayout">
        <pc:chgData name="kaushik" userId="982a7f5f13ca0987" providerId="LiveId" clId="{9C2B8619-9DB2-4A11-AA77-250A709DCAA6}" dt="2020-12-19T16:01:49.679" v="22" actId="1076"/>
        <pc:sldMkLst>
          <pc:docMk/>
          <pc:sldMk cId="551020300" sldId="313"/>
        </pc:sldMkLst>
        <pc:spChg chg="mod">
          <ac:chgData name="kaushik" userId="982a7f5f13ca0987" providerId="LiveId" clId="{9C2B8619-9DB2-4A11-AA77-250A709DCAA6}" dt="2020-12-19T16:01:44.183" v="20" actId="1076"/>
          <ac:spMkLst>
            <pc:docMk/>
            <pc:sldMk cId="551020300" sldId="313"/>
            <ac:spMk id="2" creationId="{A02B9FD1-2C68-499F-BD02-4C96420200BA}"/>
          </ac:spMkLst>
        </pc:spChg>
        <pc:picChg chg="add mod">
          <ac:chgData name="kaushik" userId="982a7f5f13ca0987" providerId="LiveId" clId="{9C2B8619-9DB2-4A11-AA77-250A709DCAA6}" dt="2020-12-19T16:01:49.679" v="22" actId="1076"/>
          <ac:picMkLst>
            <pc:docMk/>
            <pc:sldMk cId="551020300" sldId="313"/>
            <ac:picMk id="3" creationId="{C2655002-AAB4-42C1-BE68-57968B9CFD17}"/>
          </ac:picMkLst>
        </pc:picChg>
      </pc:sldChg>
      <pc:sldChg chg="addSp delSp modSp new mod modClrScheme chgLayout">
        <pc:chgData name="kaushik" userId="982a7f5f13ca0987" providerId="LiveId" clId="{9C2B8619-9DB2-4A11-AA77-250A709DCAA6}" dt="2020-12-19T16:12:02.798" v="107" actId="14100"/>
        <pc:sldMkLst>
          <pc:docMk/>
          <pc:sldMk cId="2847258961" sldId="314"/>
        </pc:sldMkLst>
        <pc:spChg chg="del">
          <ac:chgData name="kaushik" userId="982a7f5f13ca0987" providerId="LiveId" clId="{9C2B8619-9DB2-4A11-AA77-250A709DCAA6}" dt="2020-12-19T16:02:15.649" v="24" actId="700"/>
          <ac:spMkLst>
            <pc:docMk/>
            <pc:sldMk cId="2847258961" sldId="314"/>
            <ac:spMk id="2" creationId="{8E673FC7-0126-4A1C-955E-577CD43F5011}"/>
          </ac:spMkLst>
        </pc:spChg>
        <pc:spChg chg="del">
          <ac:chgData name="kaushik" userId="982a7f5f13ca0987" providerId="LiveId" clId="{9C2B8619-9DB2-4A11-AA77-250A709DCAA6}" dt="2020-12-19T16:02:15.649" v="24" actId="700"/>
          <ac:spMkLst>
            <pc:docMk/>
            <pc:sldMk cId="2847258961" sldId="314"/>
            <ac:spMk id="3" creationId="{F0629189-84F1-48F0-BD0F-4D043BB0C4B7}"/>
          </ac:spMkLst>
        </pc:spChg>
        <pc:spChg chg="add mod">
          <ac:chgData name="kaushik" userId="982a7f5f13ca0987" providerId="LiveId" clId="{9C2B8619-9DB2-4A11-AA77-250A709DCAA6}" dt="2020-12-19T16:12:02.798" v="107" actId="14100"/>
          <ac:spMkLst>
            <pc:docMk/>
            <pc:sldMk cId="2847258961" sldId="314"/>
            <ac:spMk id="5" creationId="{1D563CE1-08B0-4CAF-A885-7DC8B8BC904E}"/>
          </ac:spMkLst>
        </pc:spChg>
        <pc:spChg chg="add mod ord">
          <ac:chgData name="kaushik" userId="982a7f5f13ca0987" providerId="LiveId" clId="{9C2B8619-9DB2-4A11-AA77-250A709DCAA6}" dt="2020-12-19T16:06:05.677" v="61" actId="20577"/>
          <ac:spMkLst>
            <pc:docMk/>
            <pc:sldMk cId="2847258961" sldId="314"/>
            <ac:spMk id="6" creationId="{23367CB9-0FCD-47D5-A04F-DC2FBC1C642C}"/>
          </ac:spMkLst>
        </pc:spChg>
        <pc:spChg chg="add del mod ord">
          <ac:chgData name="kaushik" userId="982a7f5f13ca0987" providerId="LiveId" clId="{9C2B8619-9DB2-4A11-AA77-250A709DCAA6}" dt="2020-12-19T16:05:21.440" v="50" actId="478"/>
          <ac:spMkLst>
            <pc:docMk/>
            <pc:sldMk cId="2847258961" sldId="314"/>
            <ac:spMk id="7" creationId="{6D9E4B9B-46BA-43E0-9145-1D334AC11C60}"/>
          </ac:spMkLst>
        </pc:spChg>
        <pc:spChg chg="add del mod ord">
          <ac:chgData name="kaushik" userId="982a7f5f13ca0987" providerId="LiveId" clId="{9C2B8619-9DB2-4A11-AA77-250A709DCAA6}" dt="2020-12-19T16:05:01.620" v="47" actId="478"/>
          <ac:spMkLst>
            <pc:docMk/>
            <pc:sldMk cId="2847258961" sldId="314"/>
            <ac:spMk id="8" creationId="{BB9A78DD-A9F6-4999-A993-4AFC00AF74B6}"/>
          </ac:spMkLst>
        </pc:spChg>
        <pc:spChg chg="add del mod ord">
          <ac:chgData name="kaushik" userId="982a7f5f13ca0987" providerId="LiveId" clId="{9C2B8619-9DB2-4A11-AA77-250A709DCAA6}" dt="2020-12-19T16:05:29.449" v="51" actId="478"/>
          <ac:spMkLst>
            <pc:docMk/>
            <pc:sldMk cId="2847258961" sldId="314"/>
            <ac:spMk id="9" creationId="{4B9AAC14-7055-43D4-892B-273D90E9937D}"/>
          </ac:spMkLst>
        </pc:spChg>
        <pc:spChg chg="add del mod ord">
          <ac:chgData name="kaushik" userId="982a7f5f13ca0987" providerId="LiveId" clId="{9C2B8619-9DB2-4A11-AA77-250A709DCAA6}" dt="2020-12-19T16:05:18.334" v="49" actId="478"/>
          <ac:spMkLst>
            <pc:docMk/>
            <pc:sldMk cId="2847258961" sldId="314"/>
            <ac:spMk id="10" creationId="{C425586C-1F29-4E4A-903C-AC05F7E4425C}"/>
          </ac:spMkLst>
        </pc:spChg>
        <pc:spChg chg="add del mod">
          <ac:chgData name="kaushik" userId="982a7f5f13ca0987" providerId="LiveId" clId="{9C2B8619-9DB2-4A11-AA77-250A709DCAA6}" dt="2020-12-19T16:03:33.673" v="35" actId="478"/>
          <ac:spMkLst>
            <pc:docMk/>
            <pc:sldMk cId="2847258961" sldId="314"/>
            <ac:spMk id="71" creationId="{E87581F4-C95F-487C-9782-3BF038F33615}"/>
          </ac:spMkLst>
        </pc:spChg>
        <pc:spChg chg="add del mod">
          <ac:chgData name="kaushik" userId="982a7f5f13ca0987" providerId="LiveId" clId="{9C2B8619-9DB2-4A11-AA77-250A709DCAA6}" dt="2020-12-19T16:03:50.941" v="38" actId="478"/>
          <ac:spMkLst>
            <pc:docMk/>
            <pc:sldMk cId="2847258961" sldId="314"/>
            <ac:spMk id="73" creationId="{23778CB2-9C96-48B2-BCE4-BA4A001D4D75}"/>
          </ac:spMkLst>
        </pc:spChg>
        <pc:spChg chg="add del mod">
          <ac:chgData name="kaushik" userId="982a7f5f13ca0987" providerId="LiveId" clId="{9C2B8619-9DB2-4A11-AA77-250A709DCAA6}" dt="2020-12-19T16:03:54.605" v="39" actId="478"/>
          <ac:spMkLst>
            <pc:docMk/>
            <pc:sldMk cId="2847258961" sldId="314"/>
            <ac:spMk id="75" creationId="{0EB2195F-E2D3-4A3B-8F9A-086774DA6EA4}"/>
          </ac:spMkLst>
        </pc:spChg>
        <pc:spChg chg="add del mod">
          <ac:chgData name="kaushik" userId="982a7f5f13ca0987" providerId="LiveId" clId="{9C2B8619-9DB2-4A11-AA77-250A709DCAA6}" dt="2020-12-19T16:03:48.439" v="37" actId="478"/>
          <ac:spMkLst>
            <pc:docMk/>
            <pc:sldMk cId="2847258961" sldId="314"/>
            <ac:spMk id="1028" creationId="{9D42449A-CF0E-4272-9DD3-838A8070D994}"/>
          </ac:spMkLst>
        </pc:spChg>
        <pc:picChg chg="add mod">
          <ac:chgData name="kaushik" userId="982a7f5f13ca0987" providerId="LiveId" clId="{9C2B8619-9DB2-4A11-AA77-250A709DCAA6}" dt="2020-12-19T16:06:56.348" v="70" actId="1076"/>
          <ac:picMkLst>
            <pc:docMk/>
            <pc:sldMk cId="2847258961" sldId="314"/>
            <ac:picMk id="1026" creationId="{F16C607F-EA35-4494-96E5-D4FC121562CE}"/>
          </ac:picMkLst>
        </pc:picChg>
      </pc:sldChg>
      <pc:sldChg chg="addSp delSp modSp new mod modClrScheme chgLayout">
        <pc:chgData name="kaushik" userId="982a7f5f13ca0987" providerId="LiveId" clId="{9C2B8619-9DB2-4A11-AA77-250A709DCAA6}" dt="2020-12-19T16:15:49.501" v="119" actId="5793"/>
        <pc:sldMkLst>
          <pc:docMk/>
          <pc:sldMk cId="3604613050" sldId="315"/>
        </pc:sldMkLst>
        <pc:spChg chg="mod">
          <ac:chgData name="kaushik" userId="982a7f5f13ca0987" providerId="LiveId" clId="{9C2B8619-9DB2-4A11-AA77-250A709DCAA6}" dt="2020-12-19T16:15:49.501" v="119" actId="5793"/>
          <ac:spMkLst>
            <pc:docMk/>
            <pc:sldMk cId="3604613050" sldId="315"/>
            <ac:spMk id="2" creationId="{0E70A55C-CBF7-4D09-B19A-9E0F91967361}"/>
          </ac:spMkLst>
        </pc:spChg>
        <pc:spChg chg="del">
          <ac:chgData name="kaushik" userId="982a7f5f13ca0987" providerId="LiveId" clId="{9C2B8619-9DB2-4A11-AA77-250A709DCAA6}" dt="2020-12-19T16:10:15.791" v="92"/>
          <ac:spMkLst>
            <pc:docMk/>
            <pc:sldMk cId="3604613050" sldId="315"/>
            <ac:spMk id="3" creationId="{CA9F98B5-42E9-404B-BA31-EAAF5CD8C737}"/>
          </ac:spMkLst>
        </pc:spChg>
        <pc:spChg chg="mod">
          <ac:chgData name="kaushik" userId="982a7f5f13ca0987" providerId="LiveId" clId="{9C2B8619-9DB2-4A11-AA77-250A709DCAA6}" dt="2020-12-19T16:11:13.228" v="99" actId="207"/>
          <ac:spMkLst>
            <pc:docMk/>
            <pc:sldMk cId="3604613050" sldId="315"/>
            <ac:spMk id="4" creationId="{F6FFC04E-3AEB-463E-B5C8-920974AC1D03}"/>
          </ac:spMkLst>
        </pc:spChg>
        <pc:spChg chg="del">
          <ac:chgData name="kaushik" userId="982a7f5f13ca0987" providerId="LiveId" clId="{9C2B8619-9DB2-4A11-AA77-250A709DCAA6}" dt="2020-12-19T16:10:27.646" v="93" actId="26606"/>
          <ac:spMkLst>
            <pc:docMk/>
            <pc:sldMk cId="3604613050" sldId="315"/>
            <ac:spMk id="5" creationId="{8B672B42-81E3-4E5B-AD26-D9EF1FB0E830}"/>
          </ac:spMkLst>
        </pc:spChg>
        <pc:spChg chg="del">
          <ac:chgData name="kaushik" userId="982a7f5f13ca0987" providerId="LiveId" clId="{9C2B8619-9DB2-4A11-AA77-250A709DCAA6}" dt="2020-12-19T16:08:53.980" v="88" actId="478"/>
          <ac:spMkLst>
            <pc:docMk/>
            <pc:sldMk cId="3604613050" sldId="315"/>
            <ac:spMk id="6" creationId="{6AFD9D53-B807-4045-9517-7B3462D05CE3}"/>
          </ac:spMkLst>
        </pc:spChg>
        <pc:picChg chg="add mod">
          <ac:chgData name="kaushik" userId="982a7f5f13ca0987" providerId="LiveId" clId="{9C2B8619-9DB2-4A11-AA77-250A709DCAA6}" dt="2020-12-19T16:15:41.204" v="117" actId="1076"/>
          <ac:picMkLst>
            <pc:docMk/>
            <pc:sldMk cId="3604613050" sldId="315"/>
            <ac:picMk id="7" creationId="{0C57E171-AC80-4854-B083-83333137459E}"/>
          </ac:picMkLst>
        </pc:picChg>
      </pc:sldChg>
      <pc:sldChg chg="addSp delSp modSp new mod">
        <pc:chgData name="kaushik" userId="982a7f5f13ca0987" providerId="LiveId" clId="{9C2B8619-9DB2-4A11-AA77-250A709DCAA6}" dt="2020-12-19T16:24:03.105" v="157" actId="13926"/>
        <pc:sldMkLst>
          <pc:docMk/>
          <pc:sldMk cId="3581460959" sldId="316"/>
        </pc:sldMkLst>
        <pc:spChg chg="mod ord">
          <ac:chgData name="kaushik" userId="982a7f5f13ca0987" providerId="LiveId" clId="{9C2B8619-9DB2-4A11-AA77-250A709DCAA6}" dt="2020-12-19T16:21:59.163" v="151" actId="1076"/>
          <ac:spMkLst>
            <pc:docMk/>
            <pc:sldMk cId="3581460959" sldId="316"/>
            <ac:spMk id="2" creationId="{ACF0F3F9-4E03-4394-8E5D-F5A6094DB632}"/>
          </ac:spMkLst>
        </pc:spChg>
        <pc:spChg chg="del">
          <ac:chgData name="kaushik" userId="982a7f5f13ca0987" providerId="LiveId" clId="{9C2B8619-9DB2-4A11-AA77-250A709DCAA6}" dt="2020-12-19T16:20:12.221" v="126"/>
          <ac:spMkLst>
            <pc:docMk/>
            <pc:sldMk cId="3581460959" sldId="316"/>
            <ac:spMk id="3" creationId="{5D901F4F-0144-4B0D-B63A-702F19020373}"/>
          </ac:spMkLst>
        </pc:spChg>
        <pc:spChg chg="mod">
          <ac:chgData name="kaushik" userId="982a7f5f13ca0987" providerId="LiveId" clId="{9C2B8619-9DB2-4A11-AA77-250A709DCAA6}" dt="2020-12-19T16:24:03.105" v="157" actId="13926"/>
          <ac:spMkLst>
            <pc:docMk/>
            <pc:sldMk cId="3581460959" sldId="316"/>
            <ac:spMk id="4" creationId="{A38BC3F4-E3CD-4A90-B8E1-694B68856D4D}"/>
          </ac:spMkLst>
        </pc:spChg>
        <pc:picChg chg="add mod">
          <ac:chgData name="kaushik" userId="982a7f5f13ca0987" providerId="LiveId" clId="{9C2B8619-9DB2-4A11-AA77-250A709DCAA6}" dt="2020-12-19T16:22:00.837" v="152" actId="1076"/>
          <ac:picMkLst>
            <pc:docMk/>
            <pc:sldMk cId="3581460959" sldId="316"/>
            <ac:picMk id="5" creationId="{6D6D0501-4EA5-435C-A56C-0B3E17BE0BF1}"/>
          </ac:picMkLst>
        </pc:picChg>
      </pc:sldChg>
      <pc:sldChg chg="addSp delSp modSp new mod">
        <pc:chgData name="kaushik" userId="982a7f5f13ca0987" providerId="LiveId" clId="{9C2B8619-9DB2-4A11-AA77-250A709DCAA6}" dt="2020-12-19T16:26:14.922" v="176" actId="122"/>
        <pc:sldMkLst>
          <pc:docMk/>
          <pc:sldMk cId="1687014241" sldId="317"/>
        </pc:sldMkLst>
        <pc:spChg chg="mod ord">
          <ac:chgData name="kaushik" userId="982a7f5f13ca0987" providerId="LiveId" clId="{9C2B8619-9DB2-4A11-AA77-250A709DCAA6}" dt="2020-12-19T16:25:55.259" v="173" actId="123"/>
          <ac:spMkLst>
            <pc:docMk/>
            <pc:sldMk cId="1687014241" sldId="317"/>
            <ac:spMk id="2" creationId="{8F7CDE3A-7D05-4FAD-9B56-6E4E06A13C85}"/>
          </ac:spMkLst>
        </pc:spChg>
        <pc:spChg chg="del">
          <ac:chgData name="kaushik" userId="982a7f5f13ca0987" providerId="LiveId" clId="{9C2B8619-9DB2-4A11-AA77-250A709DCAA6}" dt="2020-12-19T16:25:08.403" v="162"/>
          <ac:spMkLst>
            <pc:docMk/>
            <pc:sldMk cId="1687014241" sldId="317"/>
            <ac:spMk id="3" creationId="{4054BFCE-CF28-452D-A27F-A24EF3D21AB9}"/>
          </ac:spMkLst>
        </pc:spChg>
        <pc:spChg chg="mod">
          <ac:chgData name="kaushik" userId="982a7f5f13ca0987" providerId="LiveId" clId="{9C2B8619-9DB2-4A11-AA77-250A709DCAA6}" dt="2020-12-19T16:26:14.922" v="176" actId="122"/>
          <ac:spMkLst>
            <pc:docMk/>
            <pc:sldMk cId="1687014241" sldId="317"/>
            <ac:spMk id="4" creationId="{4821CAE4-9D36-4102-B0D0-057F4FB686CE}"/>
          </ac:spMkLst>
        </pc:spChg>
        <pc:picChg chg="add mod">
          <ac:chgData name="kaushik" userId="982a7f5f13ca0987" providerId="LiveId" clId="{9C2B8619-9DB2-4A11-AA77-250A709DCAA6}" dt="2020-12-19T16:25:31.257" v="168" actId="14100"/>
          <ac:picMkLst>
            <pc:docMk/>
            <pc:sldMk cId="1687014241" sldId="317"/>
            <ac:picMk id="5" creationId="{C1907754-2E44-4801-89E1-7D6940A06948}"/>
          </ac:picMkLst>
        </pc:picChg>
      </pc:sldChg>
      <pc:sldChg chg="addSp delSp modSp new mod">
        <pc:chgData name="kaushik" userId="982a7f5f13ca0987" providerId="LiveId" clId="{9C2B8619-9DB2-4A11-AA77-250A709DCAA6}" dt="2020-12-19T16:30:58.548" v="198" actId="113"/>
        <pc:sldMkLst>
          <pc:docMk/>
          <pc:sldMk cId="2004914388" sldId="318"/>
        </pc:sldMkLst>
        <pc:spChg chg="mod">
          <ac:chgData name="kaushik" userId="982a7f5f13ca0987" providerId="LiveId" clId="{9C2B8619-9DB2-4A11-AA77-250A709DCAA6}" dt="2020-12-19T16:30:31.814" v="194" actId="14100"/>
          <ac:spMkLst>
            <pc:docMk/>
            <pc:sldMk cId="2004914388" sldId="318"/>
            <ac:spMk id="2" creationId="{08288256-D75E-4CC6-82FB-9A632779E9EE}"/>
          </ac:spMkLst>
        </pc:spChg>
        <pc:spChg chg="del">
          <ac:chgData name="kaushik" userId="982a7f5f13ca0987" providerId="LiveId" clId="{9C2B8619-9DB2-4A11-AA77-250A709DCAA6}" dt="2020-12-19T16:29:25.928" v="181"/>
          <ac:spMkLst>
            <pc:docMk/>
            <pc:sldMk cId="2004914388" sldId="318"/>
            <ac:spMk id="3" creationId="{2D1CCFC5-2FD3-4018-B103-65210595FD7D}"/>
          </ac:spMkLst>
        </pc:spChg>
        <pc:spChg chg="mod">
          <ac:chgData name="kaushik" userId="982a7f5f13ca0987" providerId="LiveId" clId="{9C2B8619-9DB2-4A11-AA77-250A709DCAA6}" dt="2020-12-19T16:30:58.548" v="198" actId="113"/>
          <ac:spMkLst>
            <pc:docMk/>
            <pc:sldMk cId="2004914388" sldId="318"/>
            <ac:spMk id="4" creationId="{76C9E7F7-513B-4257-AA4B-B9F1CBCD46EC}"/>
          </ac:spMkLst>
        </pc:spChg>
        <pc:picChg chg="add mod">
          <ac:chgData name="kaushik" userId="982a7f5f13ca0987" providerId="LiveId" clId="{9C2B8619-9DB2-4A11-AA77-250A709DCAA6}" dt="2020-12-19T16:30:37.853" v="195" actId="1076"/>
          <ac:picMkLst>
            <pc:docMk/>
            <pc:sldMk cId="2004914388" sldId="318"/>
            <ac:picMk id="5" creationId="{C5930F02-2819-4AA7-9409-92CBA013241B}"/>
          </ac:picMkLst>
        </pc:picChg>
      </pc:sldChg>
      <pc:sldChg chg="addSp delSp modSp new mod modClrScheme chgLayout">
        <pc:chgData name="kaushik" userId="982a7f5f13ca0987" providerId="LiveId" clId="{9C2B8619-9DB2-4A11-AA77-250A709DCAA6}" dt="2020-12-19T16:34:52.411" v="239" actId="14100"/>
        <pc:sldMkLst>
          <pc:docMk/>
          <pc:sldMk cId="4045869389" sldId="319"/>
        </pc:sldMkLst>
        <pc:spChg chg="del">
          <ac:chgData name="kaushik" userId="982a7f5f13ca0987" providerId="LiveId" clId="{9C2B8619-9DB2-4A11-AA77-250A709DCAA6}" dt="2020-12-19T16:32:39.706" v="200" actId="478"/>
          <ac:spMkLst>
            <pc:docMk/>
            <pc:sldMk cId="4045869389" sldId="319"/>
            <ac:spMk id="2" creationId="{D5575F0D-3770-454F-949F-9C7AE2B55CEC}"/>
          </ac:spMkLst>
        </pc:spChg>
        <pc:spChg chg="add mod">
          <ac:chgData name="kaushik" userId="982a7f5f13ca0987" providerId="LiveId" clId="{9C2B8619-9DB2-4A11-AA77-250A709DCAA6}" dt="2020-12-19T16:34:42.613" v="236" actId="1076"/>
          <ac:spMkLst>
            <pc:docMk/>
            <pc:sldMk cId="4045869389" sldId="319"/>
            <ac:spMk id="5" creationId="{F9746651-7DD5-4E54-AD50-AF3FC13B7233}"/>
          </ac:spMkLst>
        </pc:spChg>
        <pc:spChg chg="add del mod">
          <ac:chgData name="kaushik" userId="982a7f5f13ca0987" providerId="LiveId" clId="{9C2B8619-9DB2-4A11-AA77-250A709DCAA6}" dt="2020-12-19T16:34:10.987" v="231" actId="478"/>
          <ac:spMkLst>
            <pc:docMk/>
            <pc:sldMk cId="4045869389" sldId="319"/>
            <ac:spMk id="9" creationId="{91D0BACD-2E82-4551-9298-E5AEC5819BD5}"/>
          </ac:spMkLst>
        </pc:spChg>
        <pc:picChg chg="add mod">
          <ac:chgData name="kaushik" userId="982a7f5f13ca0987" providerId="LiveId" clId="{9C2B8619-9DB2-4A11-AA77-250A709DCAA6}" dt="2020-12-19T16:34:52.411" v="239" actId="14100"/>
          <ac:picMkLst>
            <pc:docMk/>
            <pc:sldMk cId="4045869389" sldId="319"/>
            <ac:picMk id="4" creationId="{A07D976A-55EA-4F27-90B7-D40CE57F79E1}"/>
          </ac:picMkLst>
        </pc:picChg>
      </pc:sldChg>
      <pc:sldChg chg="addSp delSp modSp new mod">
        <pc:chgData name="kaushik" userId="982a7f5f13ca0987" providerId="LiveId" clId="{9C2B8619-9DB2-4A11-AA77-250A709DCAA6}" dt="2020-12-19T16:46:34.803" v="248" actId="14100"/>
        <pc:sldMkLst>
          <pc:docMk/>
          <pc:sldMk cId="127092292" sldId="320"/>
        </pc:sldMkLst>
        <pc:spChg chg="del">
          <ac:chgData name="kaushik" userId="982a7f5f13ca0987" providerId="LiveId" clId="{9C2B8619-9DB2-4A11-AA77-250A709DCAA6}" dt="2020-12-19T16:45:55.647" v="241" actId="478"/>
          <ac:spMkLst>
            <pc:docMk/>
            <pc:sldMk cId="127092292" sldId="320"/>
            <ac:spMk id="2" creationId="{516FF942-511F-4FAA-85EE-DB2857D63B5F}"/>
          </ac:spMkLst>
        </pc:spChg>
        <pc:spChg chg="add mod">
          <ac:chgData name="kaushik" userId="982a7f5f13ca0987" providerId="LiveId" clId="{9C2B8619-9DB2-4A11-AA77-250A709DCAA6}" dt="2020-12-19T16:46:34.803" v="248" actId="14100"/>
          <ac:spMkLst>
            <pc:docMk/>
            <pc:sldMk cId="127092292" sldId="320"/>
            <ac:spMk id="4" creationId="{D3B62501-016A-481A-B2B8-F178914E7F29}"/>
          </ac:spMkLst>
        </pc:spChg>
      </pc:sldChg>
      <pc:sldChg chg="addSp delSp modSp new mod modClrScheme chgLayout">
        <pc:chgData name="kaushik" userId="982a7f5f13ca0987" providerId="LiveId" clId="{9C2B8619-9DB2-4A11-AA77-250A709DCAA6}" dt="2020-12-21T05:32:10.984" v="293" actId="1076"/>
        <pc:sldMkLst>
          <pc:docMk/>
          <pc:sldMk cId="1296270964" sldId="321"/>
        </pc:sldMkLst>
        <pc:spChg chg="del">
          <ac:chgData name="kaushik" userId="982a7f5f13ca0987" providerId="LiveId" clId="{9C2B8619-9DB2-4A11-AA77-250A709DCAA6}" dt="2020-12-21T05:29:46.694" v="252" actId="700"/>
          <ac:spMkLst>
            <pc:docMk/>
            <pc:sldMk cId="1296270964" sldId="321"/>
            <ac:spMk id="2" creationId="{2118D14F-1849-41AE-9D92-9C8C9DB393F0}"/>
          </ac:spMkLst>
        </pc:spChg>
        <pc:spChg chg="del">
          <ac:chgData name="kaushik" userId="982a7f5f13ca0987" providerId="LiveId" clId="{9C2B8619-9DB2-4A11-AA77-250A709DCAA6}" dt="2020-12-21T05:29:46.694" v="252" actId="700"/>
          <ac:spMkLst>
            <pc:docMk/>
            <pc:sldMk cId="1296270964" sldId="321"/>
            <ac:spMk id="3" creationId="{B55EB159-3817-49BF-A9DF-D4067491CBAC}"/>
          </ac:spMkLst>
        </pc:spChg>
        <pc:spChg chg="del">
          <ac:chgData name="kaushik" userId="982a7f5f13ca0987" providerId="LiveId" clId="{9C2B8619-9DB2-4A11-AA77-250A709DCAA6}" dt="2020-12-21T05:29:46.694" v="252" actId="700"/>
          <ac:spMkLst>
            <pc:docMk/>
            <pc:sldMk cId="1296270964" sldId="321"/>
            <ac:spMk id="4" creationId="{3C7E89A5-CA92-4FE4-B094-BBBC32C29503}"/>
          </ac:spMkLst>
        </pc:spChg>
        <pc:spChg chg="add mod">
          <ac:chgData name="kaushik" userId="982a7f5f13ca0987" providerId="LiveId" clId="{9C2B8619-9DB2-4A11-AA77-250A709DCAA6}" dt="2020-12-21T05:31:51.788" v="288" actId="255"/>
          <ac:spMkLst>
            <pc:docMk/>
            <pc:sldMk cId="1296270964" sldId="321"/>
            <ac:spMk id="6" creationId="{1C070C82-F829-4170-8F61-D37EF6EE0C25}"/>
          </ac:spMkLst>
        </pc:spChg>
        <pc:spChg chg="add mod">
          <ac:chgData name="kaushik" userId="982a7f5f13ca0987" providerId="LiveId" clId="{9C2B8619-9DB2-4A11-AA77-250A709DCAA6}" dt="2020-12-21T05:32:10.984" v="293" actId="1076"/>
          <ac:spMkLst>
            <pc:docMk/>
            <pc:sldMk cId="1296270964" sldId="321"/>
            <ac:spMk id="9" creationId="{287249FE-99C4-4CC4-8F8C-49DAA2922025}"/>
          </ac:spMkLst>
        </pc:spChg>
        <pc:picChg chg="add mod">
          <ac:chgData name="kaushik" userId="982a7f5f13ca0987" providerId="LiveId" clId="{9C2B8619-9DB2-4A11-AA77-250A709DCAA6}" dt="2020-12-21T05:31:55.919" v="289" actId="1076"/>
          <ac:picMkLst>
            <pc:docMk/>
            <pc:sldMk cId="1296270964" sldId="321"/>
            <ac:picMk id="7" creationId="{E27241D6-714A-456B-B270-B7385B3C9C60}"/>
          </ac:picMkLst>
        </pc:picChg>
      </pc:sldChg>
      <pc:sldChg chg="new del">
        <pc:chgData name="kaushik" userId="982a7f5f13ca0987" providerId="LiveId" clId="{9C2B8619-9DB2-4A11-AA77-250A709DCAA6}" dt="2020-12-21T05:29:36.244" v="250" actId="680"/>
        <pc:sldMkLst>
          <pc:docMk/>
          <pc:sldMk cId="2140382562" sldId="321"/>
        </pc:sldMkLst>
      </pc:sldChg>
      <pc:sldChg chg="addSp modSp new mod">
        <pc:chgData name="kaushik" userId="982a7f5f13ca0987" providerId="LiveId" clId="{9C2B8619-9DB2-4A11-AA77-250A709DCAA6}" dt="2020-12-21T05:31:41.775" v="287" actId="207"/>
        <pc:sldMkLst>
          <pc:docMk/>
          <pc:sldMk cId="2390658028" sldId="322"/>
        </pc:sldMkLst>
        <pc:spChg chg="add mod">
          <ac:chgData name="kaushik" userId="982a7f5f13ca0987" providerId="LiveId" clId="{9C2B8619-9DB2-4A11-AA77-250A709DCAA6}" dt="2020-12-21T05:31:41.775" v="287" actId="207"/>
          <ac:spMkLst>
            <pc:docMk/>
            <pc:sldMk cId="2390658028" sldId="322"/>
            <ac:spMk id="3" creationId="{71F1EE6C-2BF4-4CE2-B254-9131F80A4A7A}"/>
          </ac:spMkLst>
        </pc:spChg>
      </pc:sldChg>
    </pc:docChg>
  </pc:docChgLst>
  <pc:docChgLst>
    <pc:chgData name="kaushik" userId="982a7f5f13ca0987" providerId="LiveId" clId="{3D600C08-9CE1-4F81-9018-BA379A5209ED}"/>
    <pc:docChg chg="custSel mod addSld delSld modSld">
      <pc:chgData name="kaushik" userId="982a7f5f13ca0987" providerId="LiveId" clId="{3D600C08-9CE1-4F81-9018-BA379A5209ED}" dt="2020-12-19T15:47:11.077" v="197" actId="14100"/>
      <pc:docMkLst>
        <pc:docMk/>
      </pc:docMkLst>
      <pc:sldChg chg="modSp add mod">
        <pc:chgData name="kaushik" userId="982a7f5f13ca0987" providerId="LiveId" clId="{3D600C08-9CE1-4F81-9018-BA379A5209ED}" dt="2020-12-19T15:03:19.772" v="5" actId="27636"/>
        <pc:sldMkLst>
          <pc:docMk/>
          <pc:sldMk cId="2927561345" sldId="260"/>
        </pc:sldMkLst>
        <pc:spChg chg="mod">
          <ac:chgData name="kaushik" userId="982a7f5f13ca0987" providerId="LiveId" clId="{3D600C08-9CE1-4F81-9018-BA379A5209ED}" dt="2020-12-19T15:03:19.772" v="5" actId="27636"/>
          <ac:spMkLst>
            <pc:docMk/>
            <pc:sldMk cId="2927561345" sldId="260"/>
            <ac:spMk id="2" creationId="{00000000-0000-0000-0000-000000000000}"/>
          </ac:spMkLst>
        </pc:spChg>
      </pc:sldChg>
      <pc:sldChg chg="modSp add mod">
        <pc:chgData name="kaushik" userId="982a7f5f13ca0987" providerId="LiveId" clId="{3D600C08-9CE1-4F81-9018-BA379A5209ED}" dt="2020-12-19T15:03:19.772" v="8" actId="27636"/>
        <pc:sldMkLst>
          <pc:docMk/>
          <pc:sldMk cId="4202076988" sldId="264"/>
        </pc:sldMkLst>
        <pc:spChg chg="mod">
          <ac:chgData name="kaushik" userId="982a7f5f13ca0987" providerId="LiveId" clId="{3D600C08-9CE1-4F81-9018-BA379A5209ED}" dt="2020-12-19T15:03:19.772" v="8" actId="27636"/>
          <ac:spMkLst>
            <pc:docMk/>
            <pc:sldMk cId="4202076988" sldId="264"/>
            <ac:spMk id="2" creationId="{00000000-0000-0000-0000-000000000000}"/>
          </ac:spMkLst>
        </pc:spChg>
      </pc:sldChg>
      <pc:sldChg chg="modSp add mod">
        <pc:chgData name="kaushik" userId="982a7f5f13ca0987" providerId="LiveId" clId="{3D600C08-9CE1-4F81-9018-BA379A5209ED}" dt="2020-12-19T15:30:16.641" v="93" actId="14100"/>
        <pc:sldMkLst>
          <pc:docMk/>
          <pc:sldMk cId="3164552745" sldId="267"/>
        </pc:sldMkLst>
        <pc:spChg chg="mod">
          <ac:chgData name="kaushik" userId="982a7f5f13ca0987" providerId="LiveId" clId="{3D600C08-9CE1-4F81-9018-BA379A5209ED}" dt="2020-12-19T15:30:08.321" v="92" actId="1076"/>
          <ac:spMkLst>
            <pc:docMk/>
            <pc:sldMk cId="3164552745" sldId="267"/>
            <ac:spMk id="2" creationId="{00000000-0000-0000-0000-000000000000}"/>
          </ac:spMkLst>
        </pc:spChg>
        <pc:spChg chg="mod">
          <ac:chgData name="kaushik" userId="982a7f5f13ca0987" providerId="LiveId" clId="{3D600C08-9CE1-4F81-9018-BA379A5209ED}" dt="2020-12-19T15:29:58.061" v="90" actId="255"/>
          <ac:spMkLst>
            <pc:docMk/>
            <pc:sldMk cId="3164552745" sldId="267"/>
            <ac:spMk id="3" creationId="{00000000-0000-0000-0000-000000000000}"/>
          </ac:spMkLst>
        </pc:spChg>
        <pc:spChg chg="mod">
          <ac:chgData name="kaushik" userId="982a7f5f13ca0987" providerId="LiveId" clId="{3D600C08-9CE1-4F81-9018-BA379A5209ED}" dt="2020-12-19T15:30:16.641" v="93" actId="14100"/>
          <ac:spMkLst>
            <pc:docMk/>
            <pc:sldMk cId="3164552745" sldId="267"/>
            <ac:spMk id="4" creationId="{00000000-0000-0000-0000-000000000000}"/>
          </ac:spMkLst>
        </pc:spChg>
      </pc:sldChg>
      <pc:sldChg chg="modSp add mod">
        <pc:chgData name="kaushik" userId="982a7f5f13ca0987" providerId="LiveId" clId="{3D600C08-9CE1-4F81-9018-BA379A5209ED}" dt="2020-12-19T15:31:24.806" v="101" actId="20577"/>
        <pc:sldMkLst>
          <pc:docMk/>
          <pc:sldMk cId="4209145892" sldId="268"/>
        </pc:sldMkLst>
        <pc:spChg chg="mod">
          <ac:chgData name="kaushik" userId="982a7f5f13ca0987" providerId="LiveId" clId="{3D600C08-9CE1-4F81-9018-BA379A5209ED}" dt="2020-12-19T15:30:28.409" v="94" actId="13926"/>
          <ac:spMkLst>
            <pc:docMk/>
            <pc:sldMk cId="4209145892" sldId="268"/>
            <ac:spMk id="2" creationId="{00000000-0000-0000-0000-000000000000}"/>
          </ac:spMkLst>
        </pc:spChg>
        <pc:spChg chg="mod">
          <ac:chgData name="kaushik" userId="982a7f5f13ca0987" providerId="LiveId" clId="{3D600C08-9CE1-4F81-9018-BA379A5209ED}" dt="2020-12-19T15:31:24.806" v="101" actId="20577"/>
          <ac:spMkLst>
            <pc:docMk/>
            <pc:sldMk cId="4209145892" sldId="268"/>
            <ac:spMk id="3" creationId="{00000000-0000-0000-0000-000000000000}"/>
          </ac:spMkLst>
        </pc:spChg>
        <pc:picChg chg="mod">
          <ac:chgData name="kaushik" userId="982a7f5f13ca0987" providerId="LiveId" clId="{3D600C08-9CE1-4F81-9018-BA379A5209ED}" dt="2020-12-19T15:30:57.409" v="97" actId="14100"/>
          <ac:picMkLst>
            <pc:docMk/>
            <pc:sldMk cId="4209145892" sldId="268"/>
            <ac:picMk id="3074" creationId="{00000000-0000-0000-0000-000000000000}"/>
          </ac:picMkLst>
        </pc:picChg>
      </pc:sldChg>
      <pc:sldChg chg="delSp new del mod modClrScheme chgLayout">
        <pc:chgData name="kaushik" userId="982a7f5f13ca0987" providerId="LiveId" clId="{3D600C08-9CE1-4F81-9018-BA379A5209ED}" dt="2020-12-19T15:03:26.552" v="13" actId="47"/>
        <pc:sldMkLst>
          <pc:docMk/>
          <pc:sldMk cId="4203053180" sldId="295"/>
        </pc:sldMkLst>
        <pc:spChg chg="del">
          <ac:chgData name="kaushik" userId="982a7f5f13ca0987" providerId="LiveId" clId="{3D600C08-9CE1-4F81-9018-BA379A5209ED}" dt="2020-12-19T15:03:00.182" v="1" actId="700"/>
          <ac:spMkLst>
            <pc:docMk/>
            <pc:sldMk cId="4203053180" sldId="295"/>
            <ac:spMk id="2" creationId="{14474A19-BE48-42F3-825C-3A79A19E560B}"/>
          </ac:spMkLst>
        </pc:spChg>
        <pc:spChg chg="del">
          <ac:chgData name="kaushik" userId="982a7f5f13ca0987" providerId="LiveId" clId="{3D600C08-9CE1-4F81-9018-BA379A5209ED}" dt="2020-12-19T15:03:00.182" v="1" actId="700"/>
          <ac:spMkLst>
            <pc:docMk/>
            <pc:sldMk cId="4203053180" sldId="295"/>
            <ac:spMk id="3" creationId="{296D4622-AD76-4C07-8138-A8791BB38FCC}"/>
          </ac:spMkLst>
        </pc:spChg>
        <pc:spChg chg="del">
          <ac:chgData name="kaushik" userId="982a7f5f13ca0987" providerId="LiveId" clId="{3D600C08-9CE1-4F81-9018-BA379A5209ED}" dt="2020-12-19T15:03:00.182" v="1" actId="700"/>
          <ac:spMkLst>
            <pc:docMk/>
            <pc:sldMk cId="4203053180" sldId="295"/>
            <ac:spMk id="4" creationId="{CE59B586-9073-4756-9CFE-5583BD25B183}"/>
          </ac:spMkLst>
        </pc:spChg>
      </pc:sldChg>
      <pc:sldChg chg="modSp add mod">
        <pc:chgData name="kaushik" userId="982a7f5f13ca0987" providerId="LiveId" clId="{3D600C08-9CE1-4F81-9018-BA379A5209ED}" dt="2020-12-19T15:04:07.838" v="18" actId="1076"/>
        <pc:sldMkLst>
          <pc:docMk/>
          <pc:sldMk cId="2574052581" sldId="296"/>
        </pc:sldMkLst>
        <pc:spChg chg="mod">
          <ac:chgData name="kaushik" userId="982a7f5f13ca0987" providerId="LiveId" clId="{3D600C08-9CE1-4F81-9018-BA379A5209ED}" dt="2020-12-19T15:04:07.838" v="18" actId="1076"/>
          <ac:spMkLst>
            <pc:docMk/>
            <pc:sldMk cId="2574052581" sldId="296"/>
            <ac:spMk id="2" creationId="{00000000-0000-0000-0000-000000000000}"/>
          </ac:spMkLst>
        </pc:spChg>
        <pc:picChg chg="mod">
          <ac:chgData name="kaushik" userId="982a7f5f13ca0987" providerId="LiveId" clId="{3D600C08-9CE1-4F81-9018-BA379A5209ED}" dt="2020-12-19T15:03:35.761" v="15" actId="1076"/>
          <ac:picMkLst>
            <pc:docMk/>
            <pc:sldMk cId="2574052581" sldId="296"/>
            <ac:picMk id="1026" creationId="{00000000-0000-0000-0000-000000000000}"/>
          </ac:picMkLst>
        </pc:picChg>
      </pc:sldChg>
      <pc:sldChg chg="modSp add mod">
        <pc:chgData name="kaushik" userId="982a7f5f13ca0987" providerId="LiveId" clId="{3D600C08-9CE1-4F81-9018-BA379A5209ED}" dt="2020-12-19T15:04:40.311" v="23" actId="5793"/>
        <pc:sldMkLst>
          <pc:docMk/>
          <pc:sldMk cId="2976703776" sldId="297"/>
        </pc:sldMkLst>
        <pc:spChg chg="mod">
          <ac:chgData name="kaushik" userId="982a7f5f13ca0987" providerId="LiveId" clId="{3D600C08-9CE1-4F81-9018-BA379A5209ED}" dt="2020-12-19T15:04:14.826" v="19" actId="13926"/>
          <ac:spMkLst>
            <pc:docMk/>
            <pc:sldMk cId="2976703776" sldId="297"/>
            <ac:spMk id="2" creationId="{00000000-0000-0000-0000-000000000000}"/>
          </ac:spMkLst>
        </pc:spChg>
        <pc:spChg chg="mod">
          <ac:chgData name="kaushik" userId="982a7f5f13ca0987" providerId="LiveId" clId="{3D600C08-9CE1-4F81-9018-BA379A5209ED}" dt="2020-12-19T15:04:40.311" v="23" actId="5793"/>
          <ac:spMkLst>
            <pc:docMk/>
            <pc:sldMk cId="2976703776" sldId="297"/>
            <ac:spMk id="3" creationId="{00000000-0000-0000-0000-000000000000}"/>
          </ac:spMkLst>
        </pc:spChg>
      </pc:sldChg>
      <pc:sldChg chg="modSp add mod">
        <pc:chgData name="kaushik" userId="982a7f5f13ca0987" providerId="LiveId" clId="{3D600C08-9CE1-4F81-9018-BA379A5209ED}" dt="2020-12-19T15:05:56.315" v="32" actId="14100"/>
        <pc:sldMkLst>
          <pc:docMk/>
          <pc:sldMk cId="2596915719" sldId="298"/>
        </pc:sldMkLst>
        <pc:spChg chg="mod">
          <ac:chgData name="kaushik" userId="982a7f5f13ca0987" providerId="LiveId" clId="{3D600C08-9CE1-4F81-9018-BA379A5209ED}" dt="2020-12-19T15:05:09.976" v="26" actId="1076"/>
          <ac:spMkLst>
            <pc:docMk/>
            <pc:sldMk cId="2596915719" sldId="298"/>
            <ac:spMk id="2" creationId="{00000000-0000-0000-0000-000000000000}"/>
          </ac:spMkLst>
        </pc:spChg>
        <pc:spChg chg="mod">
          <ac:chgData name="kaushik" userId="982a7f5f13ca0987" providerId="LiveId" clId="{3D600C08-9CE1-4F81-9018-BA379A5209ED}" dt="2020-12-19T15:05:56.315" v="32" actId="14100"/>
          <ac:spMkLst>
            <pc:docMk/>
            <pc:sldMk cId="2596915719" sldId="298"/>
            <ac:spMk id="3" creationId="{00000000-0000-0000-0000-000000000000}"/>
          </ac:spMkLst>
        </pc:spChg>
      </pc:sldChg>
      <pc:sldChg chg="modSp add mod">
        <pc:chgData name="kaushik" userId="982a7f5f13ca0987" providerId="LiveId" clId="{3D600C08-9CE1-4F81-9018-BA379A5209ED}" dt="2020-12-19T15:06:42.245" v="39" actId="14100"/>
        <pc:sldMkLst>
          <pc:docMk/>
          <pc:sldMk cId="3500116040" sldId="299"/>
        </pc:sldMkLst>
        <pc:spChg chg="mod">
          <ac:chgData name="kaushik" userId="982a7f5f13ca0987" providerId="LiveId" clId="{3D600C08-9CE1-4F81-9018-BA379A5209ED}" dt="2020-12-19T15:06:42.245" v="39" actId="14100"/>
          <ac:spMkLst>
            <pc:docMk/>
            <pc:sldMk cId="3500116040" sldId="299"/>
            <ac:spMk id="3" creationId="{00000000-0000-0000-0000-000000000000}"/>
          </ac:spMkLst>
        </pc:spChg>
      </pc:sldChg>
      <pc:sldChg chg="addSp delSp modSp add mod modClrScheme chgLayout">
        <pc:chgData name="kaushik" userId="982a7f5f13ca0987" providerId="LiveId" clId="{3D600C08-9CE1-4F81-9018-BA379A5209ED}" dt="2020-12-19T15:07:49.635" v="50" actId="1076"/>
        <pc:sldMkLst>
          <pc:docMk/>
          <pc:sldMk cId="2727038012" sldId="300"/>
        </pc:sldMkLst>
        <pc:spChg chg="add del mod">
          <ac:chgData name="kaushik" userId="982a7f5f13ca0987" providerId="LiveId" clId="{3D600C08-9CE1-4F81-9018-BA379A5209ED}" dt="2020-12-19T15:07:33.909" v="46" actId="478"/>
          <ac:spMkLst>
            <pc:docMk/>
            <pc:sldMk cId="2727038012" sldId="300"/>
            <ac:spMk id="8" creationId="{EF5F81A2-AE08-4689-8E1E-2C014C2435A4}"/>
          </ac:spMkLst>
        </pc:spChg>
        <pc:picChg chg="add mod">
          <ac:chgData name="kaushik" userId="982a7f5f13ca0987" providerId="LiveId" clId="{3D600C08-9CE1-4F81-9018-BA379A5209ED}" dt="2020-12-19T15:07:49.635" v="50" actId="1076"/>
          <ac:picMkLst>
            <pc:docMk/>
            <pc:sldMk cId="2727038012" sldId="300"/>
            <ac:picMk id="3" creationId="{0A38539A-559B-4FAB-8FDC-00F07F649AD8}"/>
          </ac:picMkLst>
        </pc:picChg>
        <pc:picChg chg="del mod">
          <ac:chgData name="kaushik" userId="982a7f5f13ca0987" providerId="LiveId" clId="{3D600C08-9CE1-4F81-9018-BA379A5209ED}" dt="2020-12-19T15:07:10.061" v="43" actId="21"/>
          <ac:picMkLst>
            <pc:docMk/>
            <pc:sldMk cId="2727038012" sldId="300"/>
            <ac:picMk id="3074" creationId="{00000000-0000-0000-0000-000000000000}"/>
          </ac:picMkLst>
        </pc:picChg>
      </pc:sldChg>
      <pc:sldChg chg="modSp add mod">
        <pc:chgData name="kaushik" userId="982a7f5f13ca0987" providerId="LiveId" clId="{3D600C08-9CE1-4F81-9018-BA379A5209ED}" dt="2020-12-19T15:23:54.878" v="56" actId="255"/>
        <pc:sldMkLst>
          <pc:docMk/>
          <pc:sldMk cId="3995761636" sldId="301"/>
        </pc:sldMkLst>
        <pc:spChg chg="mod">
          <ac:chgData name="kaushik" userId="982a7f5f13ca0987" providerId="LiveId" clId="{3D600C08-9CE1-4F81-9018-BA379A5209ED}" dt="2020-12-19T15:23:44.595" v="54" actId="255"/>
          <ac:spMkLst>
            <pc:docMk/>
            <pc:sldMk cId="3995761636" sldId="301"/>
            <ac:spMk id="2" creationId="{00000000-0000-0000-0000-000000000000}"/>
          </ac:spMkLst>
        </pc:spChg>
        <pc:spChg chg="mod">
          <ac:chgData name="kaushik" userId="982a7f5f13ca0987" providerId="LiveId" clId="{3D600C08-9CE1-4F81-9018-BA379A5209ED}" dt="2020-12-19T15:23:19.818" v="51" actId="13926"/>
          <ac:spMkLst>
            <pc:docMk/>
            <pc:sldMk cId="3995761636" sldId="301"/>
            <ac:spMk id="3" creationId="{00000000-0000-0000-0000-000000000000}"/>
          </ac:spMkLst>
        </pc:spChg>
        <pc:spChg chg="mod">
          <ac:chgData name="kaushik" userId="982a7f5f13ca0987" providerId="LiveId" clId="{3D600C08-9CE1-4F81-9018-BA379A5209ED}" dt="2020-12-19T15:23:54.878" v="56" actId="255"/>
          <ac:spMkLst>
            <pc:docMk/>
            <pc:sldMk cId="3995761636" sldId="301"/>
            <ac:spMk id="4" creationId="{00000000-0000-0000-0000-000000000000}"/>
          </ac:spMkLst>
        </pc:spChg>
      </pc:sldChg>
      <pc:sldChg chg="modSp add mod">
        <pc:chgData name="kaushik" userId="982a7f5f13ca0987" providerId="LiveId" clId="{3D600C08-9CE1-4F81-9018-BA379A5209ED}" dt="2020-12-19T15:24:25.834" v="60" actId="113"/>
        <pc:sldMkLst>
          <pc:docMk/>
          <pc:sldMk cId="2150182998" sldId="302"/>
        </pc:sldMkLst>
        <pc:spChg chg="mod">
          <ac:chgData name="kaushik" userId="982a7f5f13ca0987" providerId="LiveId" clId="{3D600C08-9CE1-4F81-9018-BA379A5209ED}" dt="2020-12-19T15:24:02.231" v="57" actId="13926"/>
          <ac:spMkLst>
            <pc:docMk/>
            <pc:sldMk cId="2150182998" sldId="302"/>
            <ac:spMk id="2" creationId="{00000000-0000-0000-0000-000000000000}"/>
          </ac:spMkLst>
        </pc:spChg>
        <pc:spChg chg="mod">
          <ac:chgData name="kaushik" userId="982a7f5f13ca0987" providerId="LiveId" clId="{3D600C08-9CE1-4F81-9018-BA379A5209ED}" dt="2020-12-19T15:24:25.834" v="60" actId="113"/>
          <ac:spMkLst>
            <pc:docMk/>
            <pc:sldMk cId="2150182998" sldId="302"/>
            <ac:spMk id="3" creationId="{00000000-0000-0000-0000-000000000000}"/>
          </ac:spMkLst>
        </pc:spChg>
      </pc:sldChg>
      <pc:sldChg chg="modSp add mod">
        <pc:chgData name="kaushik" userId="982a7f5f13ca0987" providerId="LiveId" clId="{3D600C08-9CE1-4F81-9018-BA379A5209ED}" dt="2020-12-19T15:27:01.041" v="66" actId="207"/>
        <pc:sldMkLst>
          <pc:docMk/>
          <pc:sldMk cId="3564600417" sldId="303"/>
        </pc:sldMkLst>
        <pc:spChg chg="mod">
          <ac:chgData name="kaushik" userId="982a7f5f13ca0987" providerId="LiveId" clId="{3D600C08-9CE1-4F81-9018-BA379A5209ED}" dt="2020-12-19T15:26:32.974" v="61" actId="13926"/>
          <ac:spMkLst>
            <pc:docMk/>
            <pc:sldMk cId="3564600417" sldId="303"/>
            <ac:spMk id="2" creationId="{00000000-0000-0000-0000-000000000000}"/>
          </ac:spMkLst>
        </pc:spChg>
        <pc:spChg chg="mod">
          <ac:chgData name="kaushik" userId="982a7f5f13ca0987" providerId="LiveId" clId="{3D600C08-9CE1-4F81-9018-BA379A5209ED}" dt="2020-12-19T15:27:01.041" v="66" actId="207"/>
          <ac:spMkLst>
            <pc:docMk/>
            <pc:sldMk cId="3564600417" sldId="303"/>
            <ac:spMk id="4" creationId="{00000000-0000-0000-0000-000000000000}"/>
          </ac:spMkLst>
        </pc:spChg>
      </pc:sldChg>
      <pc:sldChg chg="modSp add mod">
        <pc:chgData name="kaushik" userId="982a7f5f13ca0987" providerId="LiveId" clId="{3D600C08-9CE1-4F81-9018-BA379A5209ED}" dt="2020-12-19T15:36:24.113" v="107" actId="1076"/>
        <pc:sldMkLst>
          <pc:docMk/>
          <pc:sldMk cId="3770113874" sldId="304"/>
        </pc:sldMkLst>
        <pc:spChg chg="mod">
          <ac:chgData name="kaushik" userId="982a7f5f13ca0987" providerId="LiveId" clId="{3D600C08-9CE1-4F81-9018-BA379A5209ED}" dt="2020-12-19T15:36:24.113" v="107" actId="1076"/>
          <ac:spMkLst>
            <pc:docMk/>
            <pc:sldMk cId="3770113874" sldId="304"/>
            <ac:spMk id="3" creationId="{00000000-0000-0000-0000-000000000000}"/>
          </ac:spMkLst>
        </pc:spChg>
      </pc:sldChg>
      <pc:sldChg chg="modSp add mod">
        <pc:chgData name="kaushik" userId="982a7f5f13ca0987" providerId="LiveId" clId="{3D600C08-9CE1-4F81-9018-BA379A5209ED}" dt="2020-12-19T15:36:11.801" v="104" actId="1076"/>
        <pc:sldMkLst>
          <pc:docMk/>
          <pc:sldMk cId="3873872071" sldId="305"/>
        </pc:sldMkLst>
        <pc:spChg chg="mod">
          <ac:chgData name="kaushik" userId="982a7f5f13ca0987" providerId="LiveId" clId="{3D600C08-9CE1-4F81-9018-BA379A5209ED}" dt="2020-12-19T15:03:19.787" v="11" actId="27636"/>
          <ac:spMkLst>
            <pc:docMk/>
            <pc:sldMk cId="3873872071" sldId="305"/>
            <ac:spMk id="2" creationId="{00000000-0000-0000-0000-000000000000}"/>
          </ac:spMkLst>
        </pc:spChg>
        <pc:spChg chg="mod">
          <ac:chgData name="kaushik" userId="982a7f5f13ca0987" providerId="LiveId" clId="{3D600C08-9CE1-4F81-9018-BA379A5209ED}" dt="2020-12-19T15:36:11.801" v="104" actId="1076"/>
          <ac:spMkLst>
            <pc:docMk/>
            <pc:sldMk cId="3873872071" sldId="305"/>
            <ac:spMk id="3" creationId="{00000000-0000-0000-0000-000000000000}"/>
          </ac:spMkLst>
        </pc:spChg>
      </pc:sldChg>
      <pc:sldChg chg="modSp add mod">
        <pc:chgData name="kaushik" userId="982a7f5f13ca0987" providerId="LiveId" clId="{3D600C08-9CE1-4F81-9018-BA379A5209ED}" dt="2020-12-19T15:39:56.005" v="112" actId="122"/>
        <pc:sldMkLst>
          <pc:docMk/>
          <pc:sldMk cId="3779365282" sldId="306"/>
        </pc:sldMkLst>
        <pc:spChg chg="mod">
          <ac:chgData name="kaushik" userId="982a7f5f13ca0987" providerId="LiveId" clId="{3D600C08-9CE1-4F81-9018-BA379A5209ED}" dt="2020-12-19T15:39:56.005" v="112" actId="122"/>
          <ac:spMkLst>
            <pc:docMk/>
            <pc:sldMk cId="3779365282" sldId="306"/>
            <ac:spMk id="2" creationId="{00000000-0000-0000-0000-000000000000}"/>
          </ac:spMkLst>
        </pc:spChg>
      </pc:sldChg>
      <pc:sldChg chg="modSp add mod">
        <pc:chgData name="kaushik" userId="982a7f5f13ca0987" providerId="LiveId" clId="{3D600C08-9CE1-4F81-9018-BA379A5209ED}" dt="2020-12-19T15:39:47.603" v="110" actId="122"/>
        <pc:sldMkLst>
          <pc:docMk/>
          <pc:sldMk cId="712469479" sldId="307"/>
        </pc:sldMkLst>
        <pc:spChg chg="mod">
          <ac:chgData name="kaushik" userId="982a7f5f13ca0987" providerId="LiveId" clId="{3D600C08-9CE1-4F81-9018-BA379A5209ED}" dt="2020-12-19T15:39:47.603" v="110" actId="122"/>
          <ac:spMkLst>
            <pc:docMk/>
            <pc:sldMk cId="712469479" sldId="307"/>
            <ac:spMk id="2" creationId="{00000000-0000-0000-0000-000000000000}"/>
          </ac:spMkLst>
        </pc:spChg>
        <pc:picChg chg="mod">
          <ac:chgData name="kaushik" userId="982a7f5f13ca0987" providerId="LiveId" clId="{3D600C08-9CE1-4F81-9018-BA379A5209ED}" dt="2020-12-19T15:39:41.739" v="108" actId="1076"/>
          <ac:picMkLst>
            <pc:docMk/>
            <pc:sldMk cId="712469479" sldId="307"/>
            <ac:picMk id="5122" creationId="{00000000-0000-0000-0000-000000000000}"/>
          </ac:picMkLst>
        </pc:picChg>
      </pc:sldChg>
      <pc:sldChg chg="modSp add mod">
        <pc:chgData name="kaushik" userId="982a7f5f13ca0987" providerId="LiveId" clId="{3D600C08-9CE1-4F81-9018-BA379A5209ED}" dt="2020-12-19T15:40:08.608" v="115" actId="1076"/>
        <pc:sldMkLst>
          <pc:docMk/>
          <pc:sldMk cId="1145367324" sldId="308"/>
        </pc:sldMkLst>
        <pc:spChg chg="mod">
          <ac:chgData name="kaushik" userId="982a7f5f13ca0987" providerId="LiveId" clId="{3D600C08-9CE1-4F81-9018-BA379A5209ED}" dt="2020-12-19T15:40:06" v="114" actId="13926"/>
          <ac:spMkLst>
            <pc:docMk/>
            <pc:sldMk cId="1145367324" sldId="308"/>
            <ac:spMk id="2" creationId="{00000000-0000-0000-0000-000000000000}"/>
          </ac:spMkLst>
        </pc:spChg>
        <pc:picChg chg="mod">
          <ac:chgData name="kaushik" userId="982a7f5f13ca0987" providerId="LiveId" clId="{3D600C08-9CE1-4F81-9018-BA379A5209ED}" dt="2020-12-19T15:40:08.608" v="115" actId="1076"/>
          <ac:picMkLst>
            <pc:docMk/>
            <pc:sldMk cId="1145367324" sldId="308"/>
            <ac:picMk id="1026" creationId="{00000000-0000-0000-0000-000000000000}"/>
          </ac:picMkLst>
        </pc:picChg>
      </pc:sldChg>
      <pc:sldChg chg="modSp add mod">
        <pc:chgData name="kaushik" userId="982a7f5f13ca0987" providerId="LiveId" clId="{3D600C08-9CE1-4F81-9018-BA379A5209ED}" dt="2020-12-19T15:44:56.159" v="175" actId="14100"/>
        <pc:sldMkLst>
          <pc:docMk/>
          <pc:sldMk cId="1893212710" sldId="309"/>
        </pc:sldMkLst>
        <pc:spChg chg="mod">
          <ac:chgData name="kaushik" userId="982a7f5f13ca0987" providerId="LiveId" clId="{3D600C08-9CE1-4F81-9018-BA379A5209ED}" dt="2020-12-19T15:44:50.368" v="173" actId="1076"/>
          <ac:spMkLst>
            <pc:docMk/>
            <pc:sldMk cId="1893212710" sldId="309"/>
            <ac:spMk id="2" creationId="{00000000-0000-0000-0000-000000000000}"/>
          </ac:spMkLst>
        </pc:spChg>
        <pc:spChg chg="mod">
          <ac:chgData name="kaushik" userId="982a7f5f13ca0987" providerId="LiveId" clId="{3D600C08-9CE1-4F81-9018-BA379A5209ED}" dt="2020-12-19T15:44:56.159" v="175" actId="14100"/>
          <ac:spMkLst>
            <pc:docMk/>
            <pc:sldMk cId="1893212710" sldId="309"/>
            <ac:spMk id="3" creationId="{00000000-0000-0000-0000-000000000000}"/>
          </ac:spMkLst>
        </pc:spChg>
      </pc:sldChg>
      <pc:sldChg chg="addSp delSp modSp add mod">
        <pc:chgData name="kaushik" userId="982a7f5f13ca0987" providerId="LiveId" clId="{3D600C08-9CE1-4F81-9018-BA379A5209ED}" dt="2020-12-19T15:47:11.077" v="197" actId="14100"/>
        <pc:sldMkLst>
          <pc:docMk/>
          <pc:sldMk cId="1234038326" sldId="310"/>
        </pc:sldMkLst>
        <pc:spChg chg="del">
          <ac:chgData name="kaushik" userId="982a7f5f13ca0987" providerId="LiveId" clId="{3D600C08-9CE1-4F81-9018-BA379A5209ED}" dt="2020-12-19T15:46:47.955" v="193" actId="478"/>
          <ac:spMkLst>
            <pc:docMk/>
            <pc:sldMk cId="1234038326" sldId="310"/>
            <ac:spMk id="2" creationId="{00000000-0000-0000-0000-000000000000}"/>
          </ac:spMkLst>
        </pc:spChg>
        <pc:spChg chg="mod">
          <ac:chgData name="kaushik" userId="982a7f5f13ca0987" providerId="LiveId" clId="{3D600C08-9CE1-4F81-9018-BA379A5209ED}" dt="2020-12-19T15:47:11.077" v="197" actId="14100"/>
          <ac:spMkLst>
            <pc:docMk/>
            <pc:sldMk cId="1234038326" sldId="310"/>
            <ac:spMk id="3" creationId="{00000000-0000-0000-0000-000000000000}"/>
          </ac:spMkLst>
        </pc:spChg>
        <pc:spChg chg="add mod">
          <ac:chgData name="kaushik" userId="982a7f5f13ca0987" providerId="LiveId" clId="{3D600C08-9CE1-4F81-9018-BA379A5209ED}" dt="2020-12-19T15:46:44.040" v="192"/>
          <ac:spMkLst>
            <pc:docMk/>
            <pc:sldMk cId="1234038326" sldId="310"/>
            <ac:spMk id="4" creationId="{E61BB55C-52CA-469A-B9BC-AA02B5E8B44E}"/>
          </ac:spMkLst>
        </pc:spChg>
        <pc:spChg chg="add del mod">
          <ac:chgData name="kaushik" userId="982a7f5f13ca0987" providerId="LiveId" clId="{3D600C08-9CE1-4F81-9018-BA379A5209ED}" dt="2020-12-19T15:46:53.394" v="194" actId="478"/>
          <ac:spMkLst>
            <pc:docMk/>
            <pc:sldMk cId="1234038326" sldId="310"/>
            <ac:spMk id="6" creationId="{C8142DBB-FA8F-4DBE-8863-3D6EECD9C49B}"/>
          </ac:spMkLst>
        </pc:spChg>
      </pc:sldChg>
      <pc:sldChg chg="addSp delSp modSp new mod">
        <pc:chgData name="kaushik" userId="982a7f5f13ca0987" providerId="LiveId" clId="{3D600C08-9CE1-4F81-9018-BA379A5209ED}" dt="2020-12-19T15:44:02.350" v="162" actId="20577"/>
        <pc:sldMkLst>
          <pc:docMk/>
          <pc:sldMk cId="105158447" sldId="311"/>
        </pc:sldMkLst>
        <pc:spChg chg="del">
          <ac:chgData name="kaushik" userId="982a7f5f13ca0987" providerId="LiveId" clId="{3D600C08-9CE1-4F81-9018-BA379A5209ED}" dt="2020-12-19T15:43:00.362" v="120" actId="478"/>
          <ac:spMkLst>
            <pc:docMk/>
            <pc:sldMk cId="105158447" sldId="311"/>
            <ac:spMk id="2" creationId="{57421DE5-AD5F-4DA4-A044-DECD895FDEEE}"/>
          </ac:spMkLst>
        </pc:spChg>
        <pc:spChg chg="add mod">
          <ac:chgData name="kaushik" userId="982a7f5f13ca0987" providerId="LiveId" clId="{3D600C08-9CE1-4F81-9018-BA379A5209ED}" dt="2020-12-19T15:43:50.748" v="151" actId="113"/>
          <ac:spMkLst>
            <pc:docMk/>
            <pc:sldMk cId="105158447" sldId="311"/>
            <ac:spMk id="4" creationId="{A042F734-CE1E-40C2-8269-B3DFD1ECC7BF}"/>
          </ac:spMkLst>
        </pc:spChg>
        <pc:spChg chg="add mod">
          <ac:chgData name="kaushik" userId="982a7f5f13ca0987" providerId="LiveId" clId="{3D600C08-9CE1-4F81-9018-BA379A5209ED}" dt="2020-12-19T15:44:02.350" v="162" actId="20577"/>
          <ac:spMkLst>
            <pc:docMk/>
            <pc:sldMk cId="105158447" sldId="311"/>
            <ac:spMk id="5" creationId="{3C82EC13-A404-46F4-AE39-7952921055F1}"/>
          </ac:spMkLst>
        </pc:spChg>
        <pc:picChg chg="add">
          <ac:chgData name="kaushik" userId="982a7f5f13ca0987" providerId="LiveId" clId="{3D600C08-9CE1-4F81-9018-BA379A5209ED}" dt="2020-12-19T15:42:54.723" v="119"/>
          <ac:picMkLst>
            <pc:docMk/>
            <pc:sldMk cId="105158447" sldId="311"/>
            <ac:picMk id="3" creationId="{BD8AAF39-FF06-460C-B4AC-EBCF3304C699}"/>
          </ac:picMkLst>
        </pc:picChg>
      </pc:sldChg>
      <pc:sldChg chg="addSp delSp modSp new mod">
        <pc:chgData name="kaushik" userId="982a7f5f13ca0987" providerId="LiveId" clId="{3D600C08-9CE1-4F81-9018-BA379A5209ED}" dt="2020-12-19T15:46:39.564" v="191"/>
        <pc:sldMkLst>
          <pc:docMk/>
          <pc:sldMk cId="2725452930" sldId="312"/>
        </pc:sldMkLst>
        <pc:spChg chg="del">
          <ac:chgData name="kaushik" userId="982a7f5f13ca0987" providerId="LiveId" clId="{3D600C08-9CE1-4F81-9018-BA379A5209ED}" dt="2020-12-19T15:46:39.564" v="191"/>
          <ac:spMkLst>
            <pc:docMk/>
            <pc:sldMk cId="2725452930" sldId="312"/>
            <ac:spMk id="2" creationId="{974CEFA9-9B99-43E1-859E-5774FFF0992A}"/>
          </ac:spMkLst>
        </pc:spChg>
        <pc:spChg chg="add mod">
          <ac:chgData name="kaushik" userId="982a7f5f13ca0987" providerId="LiveId" clId="{3D600C08-9CE1-4F81-9018-BA379A5209ED}" dt="2020-12-19T15:46:22.971" v="190" actId="123"/>
          <ac:spMkLst>
            <pc:docMk/>
            <pc:sldMk cId="2725452930" sldId="312"/>
            <ac:spMk id="4" creationId="{05B1CD2B-4240-4C50-B120-C6D67DF1874B}"/>
          </ac:spMkLst>
        </pc:spChg>
        <pc:spChg chg="add mod">
          <ac:chgData name="kaushik" userId="982a7f5f13ca0987" providerId="LiveId" clId="{3D600C08-9CE1-4F81-9018-BA379A5209ED}" dt="2020-12-19T15:46:39.564" v="191"/>
          <ac:spMkLst>
            <pc:docMk/>
            <pc:sldMk cId="2725452930" sldId="312"/>
            <ac:spMk id="5" creationId="{31BC8EB9-8B07-4235-BDC0-AFA41408401C}"/>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3DE84A74-0D95-4E1B-8D93-BDA455CDDB2B}" type="datetimeFigureOut">
              <a:rPr lang="en-US" smtClean="0"/>
              <a:pPr/>
              <a:t>12/21/2020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5C8947-1CB5-4663-9883-FE73DBBA7706}" type="slidenum">
              <a:rPr lang="en-US" smtClean="0"/>
              <a:pPr/>
              <a:t>‹#›</a:t>
            </a:fld>
            <a:endParaRPr 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E84A74-0D95-4E1B-8D93-BDA455CDDB2B}" type="datetimeFigureOut">
              <a:rPr lang="en-US" smtClean="0"/>
              <a:pPr/>
              <a:t>12/21/2020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5C8947-1CB5-4663-9883-FE73DBBA770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E84A74-0D95-4E1B-8D93-BDA455CDDB2B}" type="datetimeFigureOut">
              <a:rPr lang="en-US" smtClean="0"/>
              <a:pPr/>
              <a:t>12/21/2020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5C8947-1CB5-4663-9883-FE73DBBA7706}"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6242B88-8E38-47D0-BD83-63CD5DD78185}" type="datetimeFigureOut">
              <a:rPr lang="en-IN" smtClean="0"/>
              <a:t>21-12-2020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5881035-B96E-43AF-B568-7B1507A0EE52}" type="slidenum">
              <a:rPr lang="en-IN" smtClean="0"/>
              <a:t>‹#›</a:t>
            </a:fld>
            <a:endParaRPr lang="en-IN"/>
          </a:p>
        </p:txBody>
      </p:sp>
    </p:spTree>
    <p:extLst>
      <p:ext uri="{BB962C8B-B14F-4D97-AF65-F5344CB8AC3E}">
        <p14:creationId xmlns:p14="http://schemas.microsoft.com/office/powerpoint/2010/main" val="3454756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3DE84A74-0D95-4E1B-8D93-BDA455CDDB2B}" type="datetimeFigureOut">
              <a:rPr lang="en-US" smtClean="0"/>
              <a:pPr/>
              <a:t>12/21/2020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5C8947-1CB5-4663-9883-FE73DBBA7706}" type="slidenum">
              <a:rPr lang="en-US" smtClean="0"/>
              <a:pPr/>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E84A74-0D95-4E1B-8D93-BDA455CDDB2B}" type="datetimeFigureOut">
              <a:rPr lang="en-US" smtClean="0"/>
              <a:pPr/>
              <a:t>12/21/2020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5C8947-1CB5-4663-9883-FE73DBBA770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09600" y="274638"/>
            <a:ext cx="7924800" cy="1143000"/>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3DE84A74-0D95-4E1B-8D93-BDA455CDDB2B}" type="datetimeFigureOut">
              <a:rPr lang="en-US" smtClean="0"/>
              <a:pPr/>
              <a:t>12/21/2020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5C8947-1CB5-4663-9883-FE73DBBA770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09600" y="274638"/>
            <a:ext cx="79248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DE84A74-0D95-4E1B-8D93-BDA455CDDB2B}" type="datetimeFigureOut">
              <a:rPr lang="en-US" smtClean="0"/>
              <a:pPr/>
              <a:t>12/21/2020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5C8947-1CB5-4663-9883-FE73DBBA770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E84A74-0D95-4E1B-8D93-BDA455CDDB2B}" type="datetimeFigureOut">
              <a:rPr lang="en-US" smtClean="0"/>
              <a:pPr/>
              <a:t>12/21/2020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5C8947-1CB5-4663-9883-FE73DBBA770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E84A74-0D95-4E1B-8D93-BDA455CDDB2B}" type="datetimeFigureOut">
              <a:rPr lang="en-US" smtClean="0"/>
              <a:pPr/>
              <a:t>12/21/2020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5C8947-1CB5-4663-9883-FE73DBBA770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E84A74-0D95-4E1B-8D93-BDA455CDDB2B}" type="datetimeFigureOut">
              <a:rPr lang="en-US" smtClean="0"/>
              <a:pPr/>
              <a:t>12/21/2020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5C8947-1CB5-4663-9883-FE73DBBA770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E84A74-0D95-4E1B-8D93-BDA455CDDB2B}" type="datetimeFigureOut">
              <a:rPr lang="en-US" smtClean="0"/>
              <a:pPr/>
              <a:t>12/21/2020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5C8947-1CB5-4663-9883-FE73DBBA770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4"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3DE84A74-0D95-4E1B-8D93-BDA455CDDB2B}" type="datetimeFigureOut">
              <a:rPr lang="en-US" smtClean="0"/>
              <a:pPr/>
              <a:t>12/21/2020</a:t>
            </a:fld>
            <a:endParaRPr lang="en-US"/>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745C8947-1CB5-4663-9883-FE73DBBA7706}"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greet.txt" TargetMode="External"/><Relationship Id="rId2" Type="http://schemas.openxmlformats.org/officeDocument/2006/relationships/hyperlink" Target="fun.txt" TargetMode="External"/><Relationship Id="rId1" Type="http://schemas.openxmlformats.org/officeDocument/2006/relationships/slideLayout" Target="../slideLayouts/slideLayout2.xml"/><Relationship Id="rId4" Type="http://schemas.openxmlformats.org/officeDocument/2006/relationships/hyperlink" Target="AREA.tx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max.txt"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fact.txt"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cel2f.tx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hyperlink" Target="1.txt"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hyperlink" Target="2.txt" TargetMode="Externa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hyperlink" Target="3.txt" TargetMode="Externa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raise.txt"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insert.txt" TargetMode="External"/><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F80AB81-5A7C-450A-A283-6C73D8C9EEC0}"/>
              </a:ext>
            </a:extLst>
          </p:cNvPr>
          <p:cNvSpPr>
            <a:spLocks noGrp="1"/>
          </p:cNvSpPr>
          <p:nvPr>
            <p:ph type="title"/>
          </p:nvPr>
        </p:nvSpPr>
        <p:spPr>
          <a:xfrm>
            <a:off x="609600" y="274638"/>
            <a:ext cx="7924800" cy="1143000"/>
          </a:xfrm>
        </p:spPr>
        <p:txBody>
          <a:bodyPr/>
          <a:lstStyle/>
          <a:p>
            <a:pPr algn="ctr"/>
            <a:r>
              <a:rPr lang="en-US" sz="3600" b="1" dirty="0">
                <a:solidFill>
                  <a:srgbClr val="00FFFF"/>
                </a:solidFill>
              </a:rPr>
              <a:t>PL/SQL SUBPROGRAMS</a:t>
            </a:r>
          </a:p>
        </p:txBody>
      </p:sp>
      <p:pic>
        <p:nvPicPr>
          <p:cNvPr id="2" name="Picture 1">
            <a:extLst>
              <a:ext uri="{FF2B5EF4-FFF2-40B4-BE49-F238E27FC236}">
                <a16:creationId xmlns:a16="http://schemas.microsoft.com/office/drawing/2014/main" id="{6F6B8773-F2EC-48D5-B12C-18B91E768FD2}"/>
              </a:ext>
            </a:extLst>
          </p:cNvPr>
          <p:cNvPicPr>
            <a:picLocks noChangeAspect="1"/>
          </p:cNvPicPr>
          <p:nvPr/>
        </p:nvPicPr>
        <p:blipFill>
          <a:blip r:embed="rId2"/>
          <a:stretch>
            <a:fillRect/>
          </a:stretch>
        </p:blipFill>
        <p:spPr>
          <a:xfrm>
            <a:off x="914400" y="1600200"/>
            <a:ext cx="7315200" cy="4114800"/>
          </a:xfrm>
          <a:prstGeom prst="rect">
            <a:avLst/>
          </a:prstGeom>
          <a:noFill/>
        </p:spPr>
      </p:pic>
    </p:spTree>
    <p:extLst>
      <p:ext uri="{BB962C8B-B14F-4D97-AF65-F5344CB8AC3E}">
        <p14:creationId xmlns:p14="http://schemas.microsoft.com/office/powerpoint/2010/main" val="3636479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1"/>
          <p:cNvSpPr>
            <a:spLocks noChangeArrowheads="1"/>
          </p:cNvSpPr>
          <p:nvPr/>
        </p:nvSpPr>
        <p:spPr bwMode="auto">
          <a:xfrm>
            <a:off x="971600" y="1052156"/>
            <a:ext cx="7560840" cy="26776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pitchFamily="34" charset="0"/>
                <a:ea typeface="Times New Roman" pitchFamily="18" charset="0"/>
                <a:cs typeface="Mangal" pitchFamily="18" charset="0"/>
              </a:rPr>
              <a:t>A function is a </a:t>
            </a:r>
            <a:r>
              <a:rPr kumimoji="0" lang="en-US" sz="2800" b="0" i="0" u="sng" strike="noStrike" cap="none" normalizeH="0" baseline="0" dirty="0">
                <a:ln>
                  <a:noFill/>
                </a:ln>
                <a:solidFill>
                  <a:schemeClr val="tx1"/>
                </a:solidFill>
                <a:effectLst/>
                <a:latin typeface="Arial" pitchFamily="34" charset="0"/>
                <a:ea typeface="Times New Roman" pitchFamily="18" charset="0"/>
                <a:cs typeface="Mangal" pitchFamily="18" charset="0"/>
              </a:rPr>
              <a:t>named</a:t>
            </a:r>
            <a:r>
              <a:rPr kumimoji="0" lang="en-US" sz="2800" b="0" i="0" u="none" strike="noStrike" cap="none" normalizeH="0" baseline="0" dirty="0">
                <a:ln>
                  <a:noFill/>
                </a:ln>
                <a:solidFill>
                  <a:schemeClr val="tx1"/>
                </a:solidFill>
                <a:effectLst/>
                <a:latin typeface="Arial" pitchFamily="34" charset="0"/>
                <a:ea typeface="Times New Roman" pitchFamily="18" charset="0"/>
                <a:cs typeface="Mangal" pitchFamily="18" charset="0"/>
              </a:rPr>
              <a:t> PL/SQL Block</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Arial" pitchFamily="34" charset="0"/>
              <a:ea typeface="Times New Roman" pitchFamily="18" charset="0"/>
              <a:cs typeface="Mangal"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Arial" pitchFamily="34" charset="0"/>
                <a:ea typeface="Times New Roman" pitchFamily="18" charset="0"/>
                <a:cs typeface="Mangal" pitchFamily="18" charset="0"/>
              </a:rPr>
              <a:t>The major difference between a procedure and a function is, a function must </a:t>
            </a:r>
            <a:r>
              <a:rPr kumimoji="0" lang="en-US" sz="2800" b="0" i="0" u="sng" strike="noStrike" cap="none" normalizeH="0" baseline="0" dirty="0">
                <a:ln>
                  <a:noFill/>
                </a:ln>
                <a:solidFill>
                  <a:srgbClr val="FF99FF"/>
                </a:solidFill>
                <a:effectLst/>
                <a:latin typeface="Arial" pitchFamily="34" charset="0"/>
                <a:ea typeface="Times New Roman" pitchFamily="18" charset="0"/>
                <a:cs typeface="Mangal" pitchFamily="18" charset="0"/>
              </a:rPr>
              <a:t>always</a:t>
            </a:r>
            <a:r>
              <a:rPr kumimoji="0" lang="en-US" sz="2800" b="0" i="0" u="none" strike="noStrike" cap="none" normalizeH="0" baseline="0" dirty="0">
                <a:ln>
                  <a:noFill/>
                </a:ln>
                <a:solidFill>
                  <a:srgbClr val="FF99FF"/>
                </a:solidFill>
                <a:effectLst/>
                <a:latin typeface="Arial" pitchFamily="34" charset="0"/>
                <a:ea typeface="Times New Roman" pitchFamily="18" charset="0"/>
                <a:cs typeface="Mangal" pitchFamily="18" charset="0"/>
              </a:rPr>
              <a:t> </a:t>
            </a:r>
            <a:r>
              <a:rPr kumimoji="0" lang="en-US" sz="2800" b="0" i="0" u="none" strike="noStrike" cap="none" normalizeH="0" baseline="0" dirty="0">
                <a:ln>
                  <a:noFill/>
                </a:ln>
                <a:solidFill>
                  <a:schemeClr val="tx1"/>
                </a:solidFill>
                <a:effectLst/>
                <a:latin typeface="Arial" pitchFamily="34" charset="0"/>
                <a:ea typeface="Times New Roman" pitchFamily="18" charset="0"/>
                <a:cs typeface="Mangal" pitchFamily="18" charset="0"/>
              </a:rPr>
              <a:t>return a value, but a procedure may or </a:t>
            </a:r>
            <a:r>
              <a:rPr kumimoji="0" lang="en-US" sz="2800" b="0" i="0" u="sng" strike="noStrike" cap="none" normalizeH="0" baseline="0" dirty="0">
                <a:ln>
                  <a:noFill/>
                </a:ln>
                <a:solidFill>
                  <a:schemeClr val="tx1"/>
                </a:solidFill>
                <a:effectLst/>
                <a:latin typeface="Arial" pitchFamily="34" charset="0"/>
                <a:ea typeface="Times New Roman" pitchFamily="18" charset="0"/>
                <a:cs typeface="Mangal" pitchFamily="18" charset="0"/>
              </a:rPr>
              <a:t>may not return a value</a:t>
            </a:r>
            <a:r>
              <a:rPr kumimoji="0" lang="en-US" sz="2800" b="0" i="0" u="none" strike="noStrike" cap="none" normalizeH="0" baseline="0" dirty="0">
                <a:ln>
                  <a:noFill/>
                </a:ln>
                <a:solidFill>
                  <a:schemeClr val="tx1"/>
                </a:solidFill>
                <a:effectLst/>
                <a:latin typeface="Arial" pitchFamily="34" charset="0"/>
                <a:ea typeface="Times New Roman" pitchFamily="18" charset="0"/>
                <a:cs typeface="Mangal" pitchFamily="18" charset="0"/>
              </a:rPr>
              <a:t>.</a:t>
            </a:r>
            <a:endParaRPr kumimoji="0" lang="en-US" sz="2800" b="0" i="0" u="none" strike="noStrike" cap="none" normalizeH="0" baseline="0" dirty="0">
              <a:ln>
                <a:noFill/>
              </a:ln>
              <a:solidFill>
                <a:schemeClr val="tx1"/>
              </a:solidFill>
              <a:effectLst/>
              <a:latin typeface="Arial" pitchFamily="34" charset="0"/>
              <a:cs typeface="Arial" pitchFamily="34" charset="0"/>
            </a:endParaRPr>
          </a:p>
        </p:txBody>
      </p:sp>
      <p:sp>
        <p:nvSpPr>
          <p:cNvPr id="2" name="Rectangle 1"/>
          <p:cNvSpPr/>
          <p:nvPr/>
        </p:nvSpPr>
        <p:spPr>
          <a:xfrm>
            <a:off x="1079612" y="4221088"/>
            <a:ext cx="7452828" cy="1815882"/>
          </a:xfrm>
          <a:prstGeom prst="rect">
            <a:avLst/>
          </a:prstGeom>
        </p:spPr>
        <p:txBody>
          <a:bodyPr wrap="square">
            <a:spAutoFit/>
          </a:bodyPr>
          <a:lstStyle/>
          <a:p>
            <a:pPr marL="457200" indent="-457200" algn="just">
              <a:buFont typeface="Wingdings" panose="05000000000000000000" pitchFamily="2" charset="2"/>
              <a:buChar char="§"/>
            </a:pPr>
            <a:r>
              <a:rPr lang="en-US" sz="2800" dirty="0">
                <a:solidFill>
                  <a:srgbClr val="FFFF00"/>
                </a:solidFill>
              </a:rPr>
              <a:t>Functions is a standalone PL/SQL subprogram. </a:t>
            </a:r>
          </a:p>
          <a:p>
            <a:pPr marL="457200" indent="-457200" algn="just">
              <a:buFont typeface="Wingdings" panose="05000000000000000000" pitchFamily="2" charset="2"/>
              <a:buChar char="§"/>
            </a:pPr>
            <a:r>
              <a:rPr lang="en-US" sz="2800" dirty="0">
                <a:solidFill>
                  <a:srgbClr val="FFFF00"/>
                </a:solidFill>
              </a:rPr>
              <a:t>Functions has a unique name by which it can be referred. These are stored as PL/SQL database objects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7" name="Rectangle 3"/>
          <p:cNvSpPr>
            <a:spLocks noGrp="1" noChangeArrowheads="1"/>
          </p:cNvSpPr>
          <p:nvPr>
            <p:ph type="subTitle" idx="1"/>
          </p:nvPr>
        </p:nvSpPr>
        <p:spPr>
          <a:xfrm>
            <a:off x="304800" y="838200"/>
            <a:ext cx="8443664" cy="5548536"/>
          </a:xfrm>
        </p:spPr>
        <p:txBody>
          <a:bodyPr>
            <a:normAutofit/>
          </a:bodyPr>
          <a:lstStyle/>
          <a:p>
            <a:pPr marL="742950" indent="-571500" algn="just">
              <a:lnSpc>
                <a:spcPct val="80000"/>
              </a:lnSpc>
              <a:buFontTx/>
              <a:buChar char="•"/>
            </a:pPr>
            <a:r>
              <a:rPr lang="en-US" sz="2800" b="1" dirty="0">
                <a:solidFill>
                  <a:schemeClr val="accent2">
                    <a:lumMod val="20000"/>
                    <a:lumOff val="80000"/>
                  </a:schemeClr>
                </a:solidFill>
                <a:effectLst/>
              </a:rPr>
              <a:t>The significant difference is that a function is a PL/SQL block that </a:t>
            </a:r>
            <a:r>
              <a:rPr lang="en-US" sz="2800" b="1" i="1" dirty="0">
                <a:solidFill>
                  <a:schemeClr val="accent2">
                    <a:lumMod val="20000"/>
                    <a:lumOff val="80000"/>
                  </a:schemeClr>
                </a:solidFill>
                <a:effectLst/>
              </a:rPr>
              <a:t>returns </a:t>
            </a:r>
            <a:r>
              <a:rPr lang="en-US" sz="2800" b="1" dirty="0">
                <a:solidFill>
                  <a:schemeClr val="accent2">
                    <a:lumMod val="20000"/>
                    <a:lumOff val="80000"/>
                  </a:schemeClr>
                </a:solidFill>
                <a:effectLst/>
              </a:rPr>
              <a:t>a single value. </a:t>
            </a:r>
          </a:p>
          <a:p>
            <a:pPr marL="742950" indent="-571500" algn="just">
              <a:lnSpc>
                <a:spcPct val="80000"/>
              </a:lnSpc>
              <a:buFontTx/>
              <a:buChar char="•"/>
            </a:pPr>
            <a:r>
              <a:rPr lang="en-US" sz="2800" b="1" dirty="0">
                <a:solidFill>
                  <a:schemeClr val="accent2">
                    <a:lumMod val="20000"/>
                    <a:lumOff val="80000"/>
                  </a:schemeClr>
                </a:solidFill>
                <a:effectLst/>
              </a:rPr>
              <a:t>Functions can accept one, many, or no parameters, but a function must have a return clause in the executable section of the function.</a:t>
            </a:r>
          </a:p>
          <a:p>
            <a:pPr marL="742950" indent="-571500" algn="just">
              <a:lnSpc>
                <a:spcPct val="80000"/>
              </a:lnSpc>
              <a:buFontTx/>
              <a:buChar char="•"/>
            </a:pPr>
            <a:r>
              <a:rPr lang="en-US" sz="2800" b="1" dirty="0">
                <a:solidFill>
                  <a:schemeClr val="accent2">
                    <a:lumMod val="20000"/>
                    <a:lumOff val="80000"/>
                  </a:schemeClr>
                </a:solidFill>
                <a:effectLst/>
              </a:rPr>
              <a:t>The datatype of the return value must be declared in the header of the function.</a:t>
            </a:r>
          </a:p>
          <a:p>
            <a:pPr marL="742950" indent="-571500" algn="just">
              <a:lnSpc>
                <a:spcPct val="80000"/>
              </a:lnSpc>
              <a:buFontTx/>
              <a:buChar char="•"/>
            </a:pPr>
            <a:r>
              <a:rPr lang="en-US" sz="2800" b="1" dirty="0">
                <a:solidFill>
                  <a:schemeClr val="accent2">
                    <a:lumMod val="20000"/>
                    <a:lumOff val="80000"/>
                  </a:schemeClr>
                </a:solidFill>
                <a:effectLst/>
              </a:rPr>
              <a:t>A function is not a stand-alone executable in the way that a procedure is: It must be used in some context. You can think of it as a sentence fragment.</a:t>
            </a:r>
          </a:p>
          <a:p>
            <a:pPr marL="742950" indent="-571500" algn="just">
              <a:lnSpc>
                <a:spcPct val="80000"/>
              </a:lnSpc>
              <a:buFontTx/>
              <a:buChar char="•"/>
            </a:pPr>
            <a:r>
              <a:rPr lang="en-US" sz="2800" b="1" dirty="0">
                <a:solidFill>
                  <a:schemeClr val="accent2">
                    <a:lumMod val="20000"/>
                    <a:lumOff val="80000"/>
                  </a:schemeClr>
                </a:solidFill>
                <a:effectLst/>
              </a:rPr>
              <a:t>A function has output that needs to be assigned to a variable, or it can be used in a SELECT statement.</a:t>
            </a:r>
          </a:p>
          <a:p>
            <a:pPr marL="742950" indent="-571500" algn="l">
              <a:lnSpc>
                <a:spcPct val="80000"/>
              </a:lnSpc>
              <a:buFontTx/>
              <a:buChar char="•"/>
            </a:pPr>
            <a:endParaRPr lang="en-US" sz="2400" dirty="0">
              <a:effectLst/>
              <a:ea typeface="Arial Unicode MS" pitchFamily="34" charset="-128"/>
              <a:cs typeface="Arial Unicode MS" pitchFamily="34" charset="-128"/>
            </a:endParaRPr>
          </a:p>
        </p:txBody>
      </p:sp>
      <p:sp>
        <p:nvSpPr>
          <p:cNvPr id="589826" name="Rectangle 2"/>
          <p:cNvSpPr>
            <a:spLocks noGrp="1" noChangeArrowheads="1"/>
          </p:cNvSpPr>
          <p:nvPr>
            <p:ph type="ctrTitle"/>
          </p:nvPr>
        </p:nvSpPr>
        <p:spPr>
          <a:xfrm>
            <a:off x="838200" y="0"/>
            <a:ext cx="8001000" cy="838200"/>
          </a:xfrm>
        </p:spPr>
        <p:txBody>
          <a:bodyPr/>
          <a:lstStyle/>
          <a:p>
            <a:r>
              <a:rPr lang="en-US" sz="3200" b="1" u="sng" dirty="0">
                <a:solidFill>
                  <a:srgbClr val="FF0000"/>
                </a:solidFill>
                <a:effectLst/>
                <a:highlight>
                  <a:srgbClr val="FFFF00"/>
                </a:highlight>
                <a:ea typeface="Arial Unicode MS" pitchFamily="34" charset="-128"/>
                <a:cs typeface="Arial Unicode MS" pitchFamily="34" charset="-128"/>
              </a:rPr>
              <a:t>FUNCTIONS</a:t>
            </a:r>
          </a:p>
        </p:txBody>
      </p:sp>
    </p:spTree>
    <p:extLst>
      <p:ext uri="{BB962C8B-B14F-4D97-AF65-F5344CB8AC3E}">
        <p14:creationId xmlns:p14="http://schemas.microsoft.com/office/powerpoint/2010/main" val="963147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1" name="Rectangle 3"/>
          <p:cNvSpPr>
            <a:spLocks noGrp="1" noChangeArrowheads="1"/>
          </p:cNvSpPr>
          <p:nvPr>
            <p:ph type="subTitle" idx="1"/>
          </p:nvPr>
        </p:nvSpPr>
        <p:spPr>
          <a:xfrm>
            <a:off x="791580" y="836712"/>
            <a:ext cx="7884876" cy="1368152"/>
          </a:xfrm>
        </p:spPr>
        <p:txBody>
          <a:bodyPr>
            <a:normAutofit/>
          </a:bodyPr>
          <a:lstStyle/>
          <a:p>
            <a:pPr marL="742950" indent="-571500" algn="l">
              <a:lnSpc>
                <a:spcPct val="80000"/>
              </a:lnSpc>
              <a:buFontTx/>
              <a:buChar char="•"/>
            </a:pPr>
            <a:endParaRPr lang="en-US" sz="2800" dirty="0">
              <a:effectLst/>
            </a:endParaRPr>
          </a:p>
          <a:p>
            <a:pPr marL="742950" indent="-571500" algn="l">
              <a:lnSpc>
                <a:spcPct val="80000"/>
              </a:lnSpc>
              <a:buFontTx/>
              <a:buChar char="•"/>
            </a:pPr>
            <a:r>
              <a:rPr lang="en-US" sz="2800" b="1" dirty="0">
                <a:solidFill>
                  <a:schemeClr val="accent2">
                    <a:lumMod val="20000"/>
                    <a:lumOff val="80000"/>
                  </a:schemeClr>
                </a:solidFill>
                <a:effectLst/>
              </a:rPr>
              <a:t>The syntax for creating a function is as follows:</a:t>
            </a:r>
          </a:p>
          <a:p>
            <a:pPr marL="2136775" lvl="2" indent="-568325" algn="l">
              <a:lnSpc>
                <a:spcPct val="80000"/>
              </a:lnSpc>
            </a:pPr>
            <a:endParaRPr lang="en-US" sz="2800" dirty="0">
              <a:effectLst/>
            </a:endParaRPr>
          </a:p>
          <a:p>
            <a:pPr marL="742950" indent="-571500" algn="l">
              <a:lnSpc>
                <a:spcPct val="80000"/>
              </a:lnSpc>
              <a:buFontTx/>
              <a:buChar char="•"/>
            </a:pPr>
            <a:endParaRPr lang="en-US" sz="2800" dirty="0">
              <a:effectLst/>
              <a:ea typeface="Arial Unicode MS" pitchFamily="34" charset="-128"/>
              <a:cs typeface="Arial Unicode MS" pitchFamily="34" charset="-128"/>
            </a:endParaRPr>
          </a:p>
        </p:txBody>
      </p:sp>
      <p:sp>
        <p:nvSpPr>
          <p:cNvPr id="590850" name="Rectangle 2"/>
          <p:cNvSpPr>
            <a:spLocks noGrp="1" noChangeArrowheads="1"/>
          </p:cNvSpPr>
          <p:nvPr>
            <p:ph type="ctrTitle"/>
          </p:nvPr>
        </p:nvSpPr>
        <p:spPr>
          <a:xfrm>
            <a:off x="838200" y="0"/>
            <a:ext cx="8001000" cy="838200"/>
          </a:xfrm>
        </p:spPr>
        <p:txBody>
          <a:bodyPr/>
          <a:lstStyle/>
          <a:p>
            <a:r>
              <a:rPr lang="en-US" sz="3200" b="1" u="sng" dirty="0">
                <a:solidFill>
                  <a:srgbClr val="FF0000"/>
                </a:solidFill>
                <a:effectLst/>
                <a:ea typeface="Arial Unicode MS" pitchFamily="34" charset="-128"/>
                <a:cs typeface="Arial Unicode MS" pitchFamily="34" charset="-128"/>
              </a:rPr>
              <a:t>FUNCTIONS</a:t>
            </a:r>
          </a:p>
        </p:txBody>
      </p:sp>
      <p:sp>
        <p:nvSpPr>
          <p:cNvPr id="3" name="Rectangle 2"/>
          <p:cNvSpPr/>
          <p:nvPr/>
        </p:nvSpPr>
        <p:spPr>
          <a:xfrm>
            <a:off x="251520" y="1916832"/>
            <a:ext cx="6840760" cy="4524315"/>
          </a:xfrm>
          <a:prstGeom prst="rect">
            <a:avLst/>
          </a:prstGeom>
        </p:spPr>
        <p:txBody>
          <a:bodyPr wrap="square">
            <a:spAutoFit/>
          </a:bodyPr>
          <a:lstStyle/>
          <a:p>
            <a:r>
              <a:rPr lang="en-US" sz="2400" dirty="0"/>
              <a:t>CREATE [OR REPLACE] FUNCTION </a:t>
            </a:r>
            <a:r>
              <a:rPr lang="en-US" sz="2400" dirty="0" err="1"/>
              <a:t>function_name</a:t>
            </a:r>
            <a:r>
              <a:rPr lang="en-US" sz="2400" dirty="0"/>
              <a:t> [parameters] </a:t>
            </a:r>
          </a:p>
          <a:p>
            <a:r>
              <a:rPr lang="en-US" sz="2400" dirty="0"/>
              <a:t>RETURN </a:t>
            </a:r>
            <a:r>
              <a:rPr lang="en-US" sz="2400" dirty="0" err="1"/>
              <a:t>return_datatype</a:t>
            </a:r>
            <a:r>
              <a:rPr lang="en-US" sz="2400" dirty="0"/>
              <a:t>;  </a:t>
            </a:r>
          </a:p>
          <a:p>
            <a:r>
              <a:rPr lang="en-US" sz="2400" dirty="0"/>
              <a:t>IS  </a:t>
            </a:r>
          </a:p>
          <a:p>
            <a:r>
              <a:rPr lang="en-US" sz="2400" dirty="0" err="1"/>
              <a:t>Declaration_section</a:t>
            </a:r>
            <a:r>
              <a:rPr lang="en-US" sz="2400" dirty="0"/>
              <a:t>  </a:t>
            </a:r>
          </a:p>
          <a:p>
            <a:r>
              <a:rPr lang="en-US" sz="2400" dirty="0"/>
              <a:t>BEGIN  </a:t>
            </a:r>
          </a:p>
          <a:p>
            <a:r>
              <a:rPr lang="en-US" sz="2400" dirty="0" err="1"/>
              <a:t>Execution_section</a:t>
            </a:r>
            <a:r>
              <a:rPr lang="en-US" sz="2400" dirty="0"/>
              <a:t> </a:t>
            </a:r>
          </a:p>
          <a:p>
            <a:r>
              <a:rPr lang="en-US" sz="2400" dirty="0"/>
              <a:t>Return </a:t>
            </a:r>
            <a:r>
              <a:rPr lang="en-US" sz="2400" dirty="0" err="1"/>
              <a:t>return_variable</a:t>
            </a:r>
            <a:r>
              <a:rPr lang="en-US" sz="2400" dirty="0"/>
              <a:t>;  </a:t>
            </a:r>
          </a:p>
          <a:p>
            <a:r>
              <a:rPr lang="en-US" sz="2400" dirty="0"/>
              <a:t>EXCEPTION  </a:t>
            </a:r>
          </a:p>
          <a:p>
            <a:r>
              <a:rPr lang="en-US" sz="2400" dirty="0"/>
              <a:t>exception section  </a:t>
            </a:r>
          </a:p>
          <a:p>
            <a:r>
              <a:rPr lang="en-US" sz="2400" dirty="0"/>
              <a:t>Return </a:t>
            </a:r>
            <a:r>
              <a:rPr lang="en-US" sz="2400" dirty="0" err="1"/>
              <a:t>return_variable</a:t>
            </a:r>
            <a:r>
              <a:rPr lang="en-US" sz="2400" dirty="0"/>
              <a:t>;  </a:t>
            </a:r>
          </a:p>
          <a:p>
            <a:r>
              <a:rPr lang="en-US" sz="2400" dirty="0"/>
              <a:t>END; </a:t>
            </a:r>
          </a:p>
        </p:txBody>
      </p:sp>
      <p:pic>
        <p:nvPicPr>
          <p:cNvPr id="2050" name="Picture 2" descr="Image result for synta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3284984"/>
            <a:ext cx="4866531" cy="2775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949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5" name="Rectangle 3"/>
          <p:cNvSpPr>
            <a:spLocks noGrp="1" noChangeArrowheads="1"/>
          </p:cNvSpPr>
          <p:nvPr>
            <p:ph type="subTitle" idx="1"/>
          </p:nvPr>
        </p:nvSpPr>
        <p:spPr>
          <a:xfrm>
            <a:off x="251520" y="907368"/>
            <a:ext cx="8712968" cy="5043264"/>
          </a:xfrm>
        </p:spPr>
        <p:txBody>
          <a:bodyPr>
            <a:noAutofit/>
          </a:bodyPr>
          <a:lstStyle/>
          <a:p>
            <a:pPr marL="742950" indent="-571500" algn="just">
              <a:lnSpc>
                <a:spcPct val="80000"/>
              </a:lnSpc>
              <a:buFontTx/>
              <a:buChar char="•"/>
            </a:pPr>
            <a:r>
              <a:rPr lang="en-US" sz="3200" dirty="0">
                <a:solidFill>
                  <a:schemeClr val="accent2">
                    <a:lumMod val="20000"/>
                    <a:lumOff val="80000"/>
                  </a:schemeClr>
                </a:solidFill>
                <a:effectLst/>
              </a:rPr>
              <a:t>The function does not necessarily have to have any parameters, </a:t>
            </a:r>
            <a:r>
              <a:rPr lang="en-US" sz="3200" b="1" dirty="0">
                <a:solidFill>
                  <a:srgbClr val="00FFFF"/>
                </a:solidFill>
                <a:effectLst/>
              </a:rPr>
              <a:t>but it must have a RETURN value declared in the header</a:t>
            </a:r>
            <a:r>
              <a:rPr lang="en-US" sz="3200" b="1" dirty="0">
                <a:solidFill>
                  <a:schemeClr val="accent2">
                    <a:lumMod val="20000"/>
                    <a:lumOff val="80000"/>
                  </a:schemeClr>
                </a:solidFill>
                <a:effectLst/>
              </a:rPr>
              <a:t>, and it must return values</a:t>
            </a:r>
            <a:r>
              <a:rPr lang="en-US" sz="3200" dirty="0">
                <a:solidFill>
                  <a:schemeClr val="accent2">
                    <a:lumMod val="20000"/>
                    <a:lumOff val="80000"/>
                  </a:schemeClr>
                </a:solidFill>
                <a:effectLst/>
              </a:rPr>
              <a:t> for all the varying possible execution streams.</a:t>
            </a:r>
          </a:p>
          <a:p>
            <a:pPr marL="742950" indent="-571500" algn="just">
              <a:lnSpc>
                <a:spcPct val="80000"/>
              </a:lnSpc>
              <a:buFontTx/>
              <a:buChar char="•"/>
            </a:pPr>
            <a:r>
              <a:rPr lang="en-US" sz="3200" dirty="0">
                <a:solidFill>
                  <a:schemeClr val="accent2">
                    <a:lumMod val="20000"/>
                    <a:lumOff val="80000"/>
                  </a:schemeClr>
                </a:solidFill>
                <a:effectLst/>
              </a:rPr>
              <a:t>The RETURN statement does not have to appear as the last line of the main execution section, and there may be more than one RETURN statement (there should be a RETURN statement for each exception). </a:t>
            </a:r>
          </a:p>
          <a:p>
            <a:pPr marL="742950" indent="-571500" algn="just">
              <a:lnSpc>
                <a:spcPct val="80000"/>
              </a:lnSpc>
              <a:buFontTx/>
              <a:buChar char="•"/>
            </a:pPr>
            <a:r>
              <a:rPr lang="en-US" sz="3200" dirty="0">
                <a:solidFill>
                  <a:schemeClr val="accent2">
                    <a:lumMod val="20000"/>
                    <a:lumOff val="80000"/>
                  </a:schemeClr>
                </a:solidFill>
                <a:effectLst/>
              </a:rPr>
              <a:t>A function may have IN, OUT, or IN OUT parameters.  but you rarely see anything except IN parameters.  </a:t>
            </a:r>
            <a:endParaRPr lang="en-US" sz="3200" dirty="0">
              <a:solidFill>
                <a:schemeClr val="accent2">
                  <a:lumMod val="20000"/>
                  <a:lumOff val="80000"/>
                </a:schemeClr>
              </a:solidFill>
              <a:effectLst/>
              <a:ea typeface="Arial Unicode MS" pitchFamily="34" charset="-128"/>
              <a:cs typeface="Arial Unicode MS" pitchFamily="34" charset="-128"/>
            </a:endParaRPr>
          </a:p>
        </p:txBody>
      </p:sp>
      <p:sp>
        <p:nvSpPr>
          <p:cNvPr id="591874" name="Rectangle 2"/>
          <p:cNvSpPr>
            <a:spLocks noGrp="1" noChangeArrowheads="1"/>
          </p:cNvSpPr>
          <p:nvPr>
            <p:ph type="ctrTitle"/>
          </p:nvPr>
        </p:nvSpPr>
        <p:spPr>
          <a:xfrm>
            <a:off x="838200" y="0"/>
            <a:ext cx="8001000" cy="838200"/>
          </a:xfrm>
        </p:spPr>
        <p:txBody>
          <a:bodyPr/>
          <a:lstStyle/>
          <a:p>
            <a:r>
              <a:rPr lang="en-US" sz="3200" b="1" u="sng">
                <a:effectLst/>
                <a:ea typeface="Arial Unicode MS" pitchFamily="34" charset="-128"/>
                <a:cs typeface="Arial Unicode MS" pitchFamily="34" charset="-128"/>
              </a:rPr>
              <a:t>FUNCTIONS</a:t>
            </a:r>
          </a:p>
        </p:txBody>
      </p:sp>
    </p:spTree>
    <p:extLst>
      <p:ext uri="{BB962C8B-B14F-4D97-AF65-F5344CB8AC3E}">
        <p14:creationId xmlns:p14="http://schemas.microsoft.com/office/powerpoint/2010/main" val="4097022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251520" y="787347"/>
            <a:ext cx="8640960" cy="5509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tabLst/>
            </a:pPr>
            <a:r>
              <a:rPr kumimoji="0" lang="en-US" sz="2200" i="0" u="none" strike="noStrike" cap="none" normalizeH="0" baseline="0" dirty="0">
                <a:ln>
                  <a:noFill/>
                </a:ln>
                <a:solidFill>
                  <a:srgbClr val="FFFF00"/>
                </a:solidFill>
                <a:effectLst/>
                <a:latin typeface="Calibri" pitchFamily="34" charset="0"/>
                <a:ea typeface="Calibri" pitchFamily="34" charset="0"/>
                <a:cs typeface="Mangal" pitchFamily="18" charset="0"/>
              </a:rPr>
              <a:t>Return Type:</a:t>
            </a:r>
            <a:r>
              <a:rPr kumimoji="0" lang="en-US" sz="2200" i="0" u="none" strike="noStrike" cap="none" normalizeH="0" baseline="0" dirty="0">
                <a:ln>
                  <a:noFill/>
                </a:ln>
                <a:solidFill>
                  <a:srgbClr val="FFFF00"/>
                </a:solidFill>
                <a:effectLst/>
                <a:latin typeface="Calibri"/>
                <a:ea typeface="Calibri" pitchFamily="34" charset="0"/>
                <a:cs typeface="Times New Roman" pitchFamily="18" charset="0"/>
              </a:rPr>
              <a:t> </a:t>
            </a:r>
          </a:p>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2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The header section defines the return type of the function. </a:t>
            </a:r>
          </a:p>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2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The return datatype can be any of the oracle datatype like varchar, number.</a:t>
            </a:r>
            <a:br>
              <a:rPr kumimoji="0" lang="en-US" sz="2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br>
            <a:r>
              <a:rPr kumimoji="0" lang="en-US" sz="2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2) The execution and exception section both should return a value which is of the datatype defined in the header section.</a:t>
            </a:r>
            <a:endParaRPr kumimoji="0" lang="en-US" sz="2200" b="0" i="0" u="none" strike="noStrike" cap="none" normalizeH="0" baseline="0" dirty="0">
              <a:ln>
                <a:noFill/>
              </a:ln>
              <a:solidFill>
                <a:schemeClr val="tx1"/>
              </a:solidFill>
              <a:effectLst/>
              <a:latin typeface="Arial" pitchFamily="34" charset="0"/>
              <a:ea typeface="Times New Roman"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200" b="0" i="1" u="none" strike="noStrike" cap="none" normalizeH="0" baseline="0" dirty="0">
                <a:ln>
                  <a:noFill/>
                </a:ln>
                <a:solidFill>
                  <a:schemeClr val="tx1"/>
                </a:solidFill>
                <a:effectLst/>
                <a:latin typeface="Arial" pitchFamily="34" charset="0"/>
                <a:ea typeface="Times New Roman" pitchFamily="18" charset="0"/>
                <a:cs typeface="Arial" pitchFamily="34" charset="0"/>
              </a:rPr>
              <a:t>	</a:t>
            </a:r>
            <a:r>
              <a:rPr kumimoji="0" lang="en-US" sz="2200" b="0" i="1" u="none" strike="noStrike" cap="none" normalizeH="0" baseline="0" dirty="0">
                <a:ln>
                  <a:noFill/>
                </a:ln>
                <a:solidFill>
                  <a:srgbClr val="FF0000"/>
                </a:solidFill>
                <a:effectLst/>
                <a:latin typeface="Arial" pitchFamily="34" charset="0"/>
                <a:ea typeface="Times New Roman" pitchFamily="18" charset="0"/>
                <a:cs typeface="Arial" pitchFamily="34" charset="0"/>
              </a:rPr>
              <a:t>function-name</a:t>
            </a:r>
            <a:r>
              <a:rPr kumimoji="0" lang="en-US" sz="2200" b="0" i="0" u="none" strike="noStrike" cap="none" normalizeH="0" baseline="0" dirty="0">
                <a:ln>
                  <a:noFill/>
                </a:ln>
                <a:solidFill>
                  <a:schemeClr val="tx1"/>
                </a:solidFill>
                <a:effectLst/>
                <a:latin typeface="Arial" pitchFamily="34" charset="0"/>
                <a:ea typeface="Times New Roman" pitchFamily="18" charset="0"/>
                <a:cs typeface="Arial" pitchFamily="34" charset="0"/>
              </a:rPr>
              <a:t> specifies the name of the function.</a:t>
            </a:r>
          </a:p>
          <a:p>
            <a:pPr marL="0" marR="0" lvl="0" indent="0" algn="just" defTabSz="914400" rtl="0" eaLnBrk="0" fontAlgn="base" latinLnBrk="0" hangingPunct="0">
              <a:lnSpc>
                <a:spcPct val="100000"/>
              </a:lnSpc>
              <a:spcBef>
                <a:spcPct val="0"/>
              </a:spcBef>
              <a:spcAft>
                <a:spcPct val="0"/>
              </a:spcAft>
              <a:buClrTx/>
              <a:buSzTx/>
              <a:tabLst/>
            </a:pPr>
            <a:r>
              <a:rPr kumimoji="0" lang="en-US" sz="2200" b="0" i="0" u="none" strike="noStrike" cap="none" normalizeH="0" baseline="0" dirty="0">
                <a:ln>
                  <a:noFill/>
                </a:ln>
                <a:solidFill>
                  <a:schemeClr val="tx1"/>
                </a:solidFill>
                <a:effectLst/>
                <a:latin typeface="Arial" pitchFamily="34" charset="0"/>
                <a:ea typeface="Times New Roman" pitchFamily="18" charset="0"/>
                <a:cs typeface="Arial" pitchFamily="34" charset="0"/>
              </a:rPr>
              <a:t>	[OR REPLACE] option allows modifying an existing function.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dirty="0">
                <a:ln>
                  <a:noFill/>
                </a:ln>
                <a:solidFill>
                  <a:schemeClr val="tx1"/>
                </a:solidFill>
                <a:effectLst/>
                <a:latin typeface="Arial" pitchFamily="34" charset="0"/>
                <a:ea typeface="Times New Roman" pitchFamily="18" charset="0"/>
                <a:cs typeface="Arial" pitchFamily="34" charset="0"/>
              </a:rPr>
              <a:t>The optional parameter list contains name, mode and types of the parameters.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dirty="0">
                <a:ln>
                  <a:noFill/>
                </a:ln>
                <a:solidFill>
                  <a:srgbClr val="FFFF00"/>
                </a:solidFill>
                <a:effectLst/>
                <a:latin typeface="Arial" pitchFamily="34" charset="0"/>
                <a:ea typeface="Times New Roman" pitchFamily="18" charset="0"/>
                <a:cs typeface="Arial" pitchFamily="34" charset="0"/>
              </a:rPr>
              <a:t> </a:t>
            </a:r>
            <a:r>
              <a:rPr kumimoji="0" lang="en-US" sz="2200" b="1" i="0" u="none" strike="noStrike" cap="none" normalizeH="0" baseline="0" dirty="0">
                <a:ln>
                  <a:noFill/>
                </a:ln>
                <a:solidFill>
                  <a:srgbClr val="FFFF00"/>
                </a:solidFill>
                <a:effectLst/>
                <a:latin typeface="Arial" pitchFamily="34" charset="0"/>
                <a:ea typeface="Times New Roman" pitchFamily="18" charset="0"/>
                <a:cs typeface="Arial" pitchFamily="34" charset="0"/>
              </a:rPr>
              <a:t>IN represents that value will be passed from outside and OUT represents that this parameter will be used to return a value outside of the procedure.</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200" b="0" i="1" u="none" strike="noStrike" cap="none" normalizeH="0" baseline="0" dirty="0">
                <a:ln>
                  <a:noFill/>
                </a:ln>
                <a:solidFill>
                  <a:schemeClr val="tx1"/>
                </a:solidFill>
                <a:effectLst/>
                <a:latin typeface="Arial" pitchFamily="34" charset="0"/>
                <a:ea typeface="Times New Roman" pitchFamily="18" charset="0"/>
                <a:cs typeface="Arial" pitchFamily="34" charset="0"/>
              </a:rPr>
              <a:t>RETURN</a:t>
            </a:r>
            <a:r>
              <a:rPr kumimoji="0" lang="en-US" sz="2200" b="0" i="0" u="none" strike="noStrike" cap="none" normalizeH="0" baseline="0" dirty="0">
                <a:ln>
                  <a:noFill/>
                </a:ln>
                <a:solidFill>
                  <a:schemeClr val="tx1"/>
                </a:solidFill>
                <a:effectLst/>
                <a:latin typeface="Arial" pitchFamily="34" charset="0"/>
                <a:ea typeface="Times New Roman" pitchFamily="18" charset="0"/>
                <a:cs typeface="Arial" pitchFamily="34" charset="0"/>
              </a:rPr>
              <a:t> clause specifies that data type you are going to return from the function.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200" b="0" i="1" u="none" strike="noStrike" cap="none" normalizeH="0" baseline="0" dirty="0">
                <a:ln>
                  <a:noFill/>
                </a:ln>
                <a:solidFill>
                  <a:schemeClr val="tx1"/>
                </a:solidFill>
                <a:effectLst/>
                <a:latin typeface="Arial" pitchFamily="34" charset="0"/>
                <a:ea typeface="Times New Roman" pitchFamily="18" charset="0"/>
                <a:cs typeface="Arial" pitchFamily="34" charset="0"/>
              </a:rPr>
              <a:t>function-body</a:t>
            </a:r>
            <a:r>
              <a:rPr kumimoji="0" lang="en-US" sz="2200" b="0" i="0" u="none" strike="noStrike" cap="none" normalizeH="0" baseline="0" dirty="0">
                <a:ln>
                  <a:noFill/>
                </a:ln>
                <a:solidFill>
                  <a:schemeClr val="tx1"/>
                </a:solidFill>
                <a:effectLst/>
                <a:latin typeface="Arial" pitchFamily="34" charset="0"/>
                <a:ea typeface="Times New Roman" pitchFamily="18" charset="0"/>
                <a:cs typeface="Arial" pitchFamily="34" charset="0"/>
              </a:rPr>
              <a:t> contains the executable part.</a:t>
            </a:r>
          </a:p>
        </p:txBody>
      </p:sp>
      <p:pic>
        <p:nvPicPr>
          <p:cNvPr id="3074" name="Picture 2" descr="Image result for retu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8628" y="55827"/>
            <a:ext cx="2106904" cy="11027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2354" y="2967335"/>
            <a:ext cx="7999306"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cap="none" spc="50" dirty="0">
                <a:ln w="11430"/>
                <a:solidFill>
                  <a:srgbClr val="FF0000"/>
                </a:solidFill>
                <a:effectLst>
                  <a:outerShdw blurRad="76200" dist="50800" dir="5400000" algn="tl" rotWithShape="0">
                    <a:srgbClr val="000000">
                      <a:alpha val="65000"/>
                    </a:srgbClr>
                  </a:outerShdw>
                </a:effectLst>
                <a:highlight>
                  <a:srgbClr val="FFFF00"/>
                </a:highlight>
              </a:rPr>
              <a:t>Key points about functions..</a:t>
            </a:r>
          </a:p>
        </p:txBody>
      </p:sp>
      <p:pic>
        <p:nvPicPr>
          <p:cNvPr id="1026" name="Picture 2" descr="http://media3.picsearch.com/is?rJ8XnTOzYCqq4I9r7hRWW29x12Lp5dX99kp_z9PsLLg&amp;height=2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7569" y="548680"/>
            <a:ext cx="2428875" cy="213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936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75556" y="692696"/>
            <a:ext cx="7992888" cy="4832092"/>
          </a:xfrm>
          <a:prstGeom prst="rect">
            <a:avLst/>
          </a:prstGeom>
        </p:spPr>
        <p:txBody>
          <a:bodyPr wrap="square">
            <a:spAutoFit/>
          </a:bodyPr>
          <a:lstStyle/>
          <a:p>
            <a:pPr marL="285750" indent="-285750" algn="just">
              <a:buFont typeface="Wingdings" pitchFamily="2" charset="2"/>
              <a:buChar char="ü"/>
            </a:pPr>
            <a:r>
              <a:rPr lang="en-US" sz="2800" dirty="0"/>
              <a:t>Functions are a standalone block that is mainly used for calculation purpose.</a:t>
            </a:r>
          </a:p>
          <a:p>
            <a:pPr marL="285750" indent="-285750" algn="just">
              <a:buFont typeface="Wingdings" pitchFamily="2" charset="2"/>
              <a:buChar char="ü"/>
            </a:pPr>
            <a:r>
              <a:rPr lang="en-US" sz="2800" dirty="0"/>
              <a:t>Function use RETURN keyword to return the value, and the datatype of this is defined at the time of creation.</a:t>
            </a:r>
          </a:p>
          <a:p>
            <a:pPr marL="285750" indent="-285750" algn="just">
              <a:buFont typeface="Wingdings" pitchFamily="2" charset="2"/>
              <a:buChar char="ü"/>
            </a:pPr>
            <a:r>
              <a:rPr lang="en-US" sz="2800" b="1" dirty="0">
                <a:solidFill>
                  <a:srgbClr val="FFFF00"/>
                </a:solidFill>
              </a:rPr>
              <a:t>Function should either return a value or raise the exception, i.e. return is mandatory in functions.</a:t>
            </a:r>
          </a:p>
          <a:p>
            <a:pPr marL="285750" indent="-285750" algn="just">
              <a:buFont typeface="Wingdings" pitchFamily="2" charset="2"/>
              <a:buChar char="ü"/>
            </a:pPr>
            <a:r>
              <a:rPr lang="en-US" sz="2800" dirty="0"/>
              <a:t>Function with no DML statements can be directly called in SELECT query whereas the function with DML operation can only be called from other PL/SQL blocks.</a:t>
            </a:r>
          </a:p>
          <a:p>
            <a:pPr marL="285750" indent="-285750" algn="just">
              <a:buFont typeface="Wingdings" pitchFamily="2" charset="2"/>
              <a:buChar char="ü"/>
            </a:pPr>
            <a:r>
              <a:rPr lang="en-US" sz="2800" dirty="0"/>
              <a:t>It can have nested blocks, or it can be defined and nested inside the other blocks or packages.</a:t>
            </a:r>
          </a:p>
        </p:txBody>
      </p:sp>
    </p:spTree>
    <p:extLst>
      <p:ext uri="{BB962C8B-B14F-4D97-AF65-F5344CB8AC3E}">
        <p14:creationId xmlns:p14="http://schemas.microsoft.com/office/powerpoint/2010/main" val="1457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80">
                                          <p:stCondLst>
                                            <p:cond delay="0"/>
                                          </p:stCondLst>
                                        </p:cTn>
                                        <p:tgtEl>
                                          <p:spTgt spid="3">
                                            <p:txEl>
                                              <p:pRg st="2" end="2"/>
                                            </p:txEl>
                                          </p:spTgt>
                                        </p:tgtEl>
                                      </p:cBhvr>
                                    </p:animEffect>
                                    <p:anim calcmode="lin" valueType="num">
                                      <p:cBhvr>
                                        <p:cTn id="23"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28" dur="26">
                                          <p:stCondLst>
                                            <p:cond delay="650"/>
                                          </p:stCondLst>
                                        </p:cTn>
                                        <p:tgtEl>
                                          <p:spTgt spid="3">
                                            <p:txEl>
                                              <p:pRg st="2" end="2"/>
                                            </p:txEl>
                                          </p:spTgt>
                                        </p:tgtEl>
                                      </p:cBhvr>
                                      <p:to x="100000" y="60000"/>
                                    </p:animScale>
                                    <p:animScale>
                                      <p:cBhvr>
                                        <p:cTn id="29" dur="166" decel="50000">
                                          <p:stCondLst>
                                            <p:cond delay="676"/>
                                          </p:stCondLst>
                                        </p:cTn>
                                        <p:tgtEl>
                                          <p:spTgt spid="3">
                                            <p:txEl>
                                              <p:pRg st="2" end="2"/>
                                            </p:txEl>
                                          </p:spTgt>
                                        </p:tgtEl>
                                      </p:cBhvr>
                                      <p:to x="100000" y="100000"/>
                                    </p:animScale>
                                    <p:animScale>
                                      <p:cBhvr>
                                        <p:cTn id="30" dur="26">
                                          <p:stCondLst>
                                            <p:cond delay="1312"/>
                                          </p:stCondLst>
                                        </p:cTn>
                                        <p:tgtEl>
                                          <p:spTgt spid="3">
                                            <p:txEl>
                                              <p:pRg st="2" end="2"/>
                                            </p:txEl>
                                          </p:spTgt>
                                        </p:tgtEl>
                                      </p:cBhvr>
                                      <p:to x="100000" y="80000"/>
                                    </p:animScale>
                                    <p:animScale>
                                      <p:cBhvr>
                                        <p:cTn id="31" dur="166" decel="50000">
                                          <p:stCondLst>
                                            <p:cond delay="1338"/>
                                          </p:stCondLst>
                                        </p:cTn>
                                        <p:tgtEl>
                                          <p:spTgt spid="3">
                                            <p:txEl>
                                              <p:pRg st="2" end="2"/>
                                            </p:txEl>
                                          </p:spTgt>
                                        </p:tgtEl>
                                      </p:cBhvr>
                                      <p:to x="100000" y="100000"/>
                                    </p:animScale>
                                    <p:animScale>
                                      <p:cBhvr>
                                        <p:cTn id="32" dur="26">
                                          <p:stCondLst>
                                            <p:cond delay="1642"/>
                                          </p:stCondLst>
                                        </p:cTn>
                                        <p:tgtEl>
                                          <p:spTgt spid="3">
                                            <p:txEl>
                                              <p:pRg st="2" end="2"/>
                                            </p:txEl>
                                          </p:spTgt>
                                        </p:tgtEl>
                                      </p:cBhvr>
                                      <p:to x="100000" y="90000"/>
                                    </p:animScale>
                                    <p:animScale>
                                      <p:cBhvr>
                                        <p:cTn id="33" dur="166" decel="50000">
                                          <p:stCondLst>
                                            <p:cond delay="1668"/>
                                          </p:stCondLst>
                                        </p:cTn>
                                        <p:tgtEl>
                                          <p:spTgt spid="3">
                                            <p:txEl>
                                              <p:pRg st="2" end="2"/>
                                            </p:txEl>
                                          </p:spTgt>
                                        </p:tgtEl>
                                      </p:cBhvr>
                                      <p:to x="100000" y="100000"/>
                                    </p:animScale>
                                    <p:animScale>
                                      <p:cBhvr>
                                        <p:cTn id="34" dur="26">
                                          <p:stCondLst>
                                            <p:cond delay="1808"/>
                                          </p:stCondLst>
                                        </p:cTn>
                                        <p:tgtEl>
                                          <p:spTgt spid="3">
                                            <p:txEl>
                                              <p:pRg st="2" end="2"/>
                                            </p:txEl>
                                          </p:spTgt>
                                        </p:tgtEl>
                                      </p:cBhvr>
                                      <p:to x="100000" y="95000"/>
                                    </p:animScale>
                                    <p:animScale>
                                      <p:cBhvr>
                                        <p:cTn id="35" dur="166" decel="50000">
                                          <p:stCondLst>
                                            <p:cond delay="1834"/>
                                          </p:stCondLst>
                                        </p:cTn>
                                        <p:tgtEl>
                                          <p:spTgt spid="3">
                                            <p:txEl>
                                              <p:pRg st="2" end="2"/>
                                            </p:txEl>
                                          </p:spTgt>
                                        </p:tgtEl>
                                      </p:cBhvr>
                                      <p:to x="100000" y="100000"/>
                                    </p:animScale>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Effect transition="in" filter="fade">
                                      <p:cBhvr>
                                        <p:cTn id="4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56265B-D6E0-4837-8231-E7B18B8857CB}"/>
              </a:ext>
            </a:extLst>
          </p:cNvPr>
          <p:cNvSpPr txBox="1"/>
          <p:nvPr/>
        </p:nvSpPr>
        <p:spPr>
          <a:xfrm>
            <a:off x="539552" y="1124744"/>
            <a:ext cx="7992888" cy="4832092"/>
          </a:xfrm>
          <a:prstGeom prst="rect">
            <a:avLst/>
          </a:prstGeom>
          <a:noFill/>
        </p:spPr>
        <p:txBody>
          <a:bodyPr wrap="square">
            <a:spAutoFit/>
          </a:bodyPr>
          <a:lstStyle/>
          <a:p>
            <a:pPr marL="457200" indent="-457200" algn="just">
              <a:buFont typeface="Wingdings" panose="05000000000000000000" pitchFamily="2" charset="2"/>
              <a:buChar char="ü"/>
            </a:pPr>
            <a:r>
              <a:rPr lang="en-US" sz="2800" dirty="0"/>
              <a:t>It contains declaration part (optional), execution part, exception handling part (optional).</a:t>
            </a:r>
          </a:p>
          <a:p>
            <a:pPr marL="457200" indent="-457200" algn="just">
              <a:buFont typeface="Wingdings" panose="05000000000000000000" pitchFamily="2" charset="2"/>
              <a:buChar char="ü"/>
            </a:pPr>
            <a:r>
              <a:rPr lang="en-US" sz="2800" dirty="0"/>
              <a:t>The values can be passed into the function or fetched from the procedure through the parameters.</a:t>
            </a:r>
          </a:p>
          <a:p>
            <a:pPr marL="457200" indent="-457200" algn="just">
              <a:buFont typeface="Wingdings" panose="05000000000000000000" pitchFamily="2" charset="2"/>
              <a:buChar char="ü"/>
            </a:pPr>
            <a:r>
              <a:rPr lang="en-US" sz="2800" dirty="0"/>
              <a:t>These parameters should be included in the calling statement.</a:t>
            </a:r>
          </a:p>
          <a:p>
            <a:pPr marL="457200" indent="-457200" algn="just">
              <a:buFont typeface="Wingdings" panose="05000000000000000000" pitchFamily="2" charset="2"/>
              <a:buChar char="ü"/>
            </a:pPr>
            <a:r>
              <a:rPr lang="en-US" sz="2800" dirty="0"/>
              <a:t>Function can also return the value through OUT parameters other than using RETURN.</a:t>
            </a:r>
          </a:p>
          <a:p>
            <a:pPr marL="457200" indent="-457200" algn="just">
              <a:buFont typeface="Wingdings" panose="05000000000000000000" pitchFamily="2" charset="2"/>
              <a:buChar char="ü"/>
            </a:pPr>
            <a:r>
              <a:rPr lang="en-US" sz="2800" dirty="0"/>
              <a:t>Since it will always return the value, in calling statement it always accompany with assignment operator to populate the variables.</a:t>
            </a:r>
          </a:p>
        </p:txBody>
      </p:sp>
    </p:spTree>
    <p:extLst>
      <p:ext uri="{BB962C8B-B14F-4D97-AF65-F5344CB8AC3E}">
        <p14:creationId xmlns:p14="http://schemas.microsoft.com/office/powerpoint/2010/main" val="933290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536" y="548680"/>
            <a:ext cx="8424936" cy="5133713"/>
          </a:xfrm>
          <a:prstGeom prst="rect">
            <a:avLst/>
          </a:prstGeom>
        </p:spPr>
        <p:txBody>
          <a:bodyPr wrap="square">
            <a:spAutoFit/>
          </a:bodyPr>
          <a:lstStyle/>
          <a:p>
            <a:pPr marL="781050" indent="-609600" algn="just">
              <a:lnSpc>
                <a:spcPct val="90000"/>
              </a:lnSpc>
              <a:buFont typeface="Wingdings" panose="05000000000000000000" pitchFamily="2" charset="2"/>
              <a:buChar char="ü"/>
            </a:pPr>
            <a:r>
              <a:rPr lang="en-US" sz="2800" dirty="0">
                <a:effectLst/>
                <a:ea typeface="Arial Unicode MS" pitchFamily="34" charset="-128"/>
                <a:cs typeface="Arial Unicode MS" pitchFamily="34" charset="-128"/>
              </a:rPr>
              <a:t>Every function has two parts: </a:t>
            </a:r>
          </a:p>
          <a:p>
            <a:pPr marL="781050" indent="-609600" algn="just">
              <a:lnSpc>
                <a:spcPct val="90000"/>
              </a:lnSpc>
            </a:pPr>
            <a:endParaRPr lang="en-US" sz="2800" dirty="0">
              <a:effectLst/>
              <a:ea typeface="Arial Unicode MS" pitchFamily="34" charset="-128"/>
              <a:cs typeface="Arial Unicode MS" pitchFamily="34" charset="-128"/>
            </a:endParaRPr>
          </a:p>
          <a:p>
            <a:pPr marL="1530350" lvl="1" indent="-533400" algn="just">
              <a:lnSpc>
                <a:spcPct val="90000"/>
              </a:lnSpc>
              <a:buFontTx/>
              <a:buAutoNum type="arabicPeriod"/>
            </a:pPr>
            <a:r>
              <a:rPr lang="en-US" sz="2800" dirty="0">
                <a:effectLst/>
                <a:ea typeface="Arial Unicode MS" pitchFamily="34" charset="-128"/>
                <a:cs typeface="Arial Unicode MS" pitchFamily="34" charset="-128"/>
              </a:rPr>
              <a:t>The header portion, which comes before </a:t>
            </a:r>
            <a:r>
              <a:rPr lang="en-US" sz="2800" b="1" dirty="0">
                <a:solidFill>
                  <a:srgbClr val="FFFF00"/>
                </a:solidFill>
                <a:effectLst/>
                <a:ea typeface="Arial Unicode MS" pitchFamily="34" charset="-128"/>
                <a:cs typeface="Arial Unicode MS" pitchFamily="34" charset="-128"/>
              </a:rPr>
              <a:t>AS</a:t>
            </a:r>
            <a:r>
              <a:rPr lang="en-US" sz="2800" dirty="0">
                <a:effectLst/>
                <a:ea typeface="Arial Unicode MS" pitchFamily="34" charset="-128"/>
                <a:cs typeface="Arial Unicode MS" pitchFamily="34" charset="-128"/>
              </a:rPr>
              <a:t> (</a:t>
            </a:r>
            <a:r>
              <a:rPr lang="en-US" sz="2800" b="1" dirty="0">
                <a:solidFill>
                  <a:srgbClr val="CCFFFF"/>
                </a:solidFill>
                <a:effectLst/>
                <a:ea typeface="Arial Unicode MS" pitchFamily="34" charset="-128"/>
                <a:cs typeface="Arial Unicode MS" pitchFamily="34" charset="-128"/>
              </a:rPr>
              <a:t>sometimes you will see IS—they are interchangeable</a:t>
            </a:r>
            <a:r>
              <a:rPr lang="en-US" sz="2800" dirty="0">
                <a:effectLst/>
                <a:ea typeface="Arial Unicode MS" pitchFamily="34" charset="-128"/>
                <a:cs typeface="Arial Unicode MS" pitchFamily="34" charset="-128"/>
              </a:rPr>
              <a:t>), keyword (this contains the function name and the parameter list),</a:t>
            </a:r>
          </a:p>
          <a:p>
            <a:pPr marL="1530350" lvl="1" indent="-533400" algn="just">
              <a:lnSpc>
                <a:spcPct val="90000"/>
              </a:lnSpc>
              <a:buFontTx/>
              <a:buAutoNum type="arabicPeriod"/>
            </a:pPr>
            <a:r>
              <a:rPr lang="en-US" sz="2800" dirty="0">
                <a:effectLst/>
                <a:ea typeface="Arial Unicode MS" pitchFamily="34" charset="-128"/>
                <a:cs typeface="Arial Unicode MS" pitchFamily="34" charset="-128"/>
              </a:rPr>
              <a:t>The body, which is everything after the IS keyword.</a:t>
            </a:r>
          </a:p>
          <a:p>
            <a:pPr marL="1530350" lvl="1" indent="-533400" algn="just">
              <a:lnSpc>
                <a:spcPct val="90000"/>
              </a:lnSpc>
            </a:pPr>
            <a:endParaRPr lang="en-US" sz="2800" dirty="0">
              <a:effectLst/>
              <a:ea typeface="Arial Unicode MS" pitchFamily="34" charset="-128"/>
              <a:cs typeface="Arial Unicode MS" pitchFamily="34" charset="-128"/>
            </a:endParaRPr>
          </a:p>
          <a:p>
            <a:pPr marL="781050" indent="-609600" algn="just">
              <a:lnSpc>
                <a:spcPct val="90000"/>
              </a:lnSpc>
              <a:buFont typeface="Wingdings" panose="05000000000000000000" pitchFamily="2" charset="2"/>
              <a:buChar char="ü"/>
            </a:pPr>
            <a:r>
              <a:rPr lang="en-US" sz="2800" b="1" dirty="0">
                <a:solidFill>
                  <a:srgbClr val="FFFF00"/>
                </a:solidFill>
                <a:effectLst/>
                <a:ea typeface="Arial Unicode MS" pitchFamily="34" charset="-128"/>
                <a:cs typeface="Arial Unicode MS" pitchFamily="34" charset="-128"/>
              </a:rPr>
              <a:t>The word REPLACE is optional</a:t>
            </a:r>
            <a:r>
              <a:rPr lang="en-US" sz="2800" b="1" dirty="0">
                <a:effectLst/>
                <a:ea typeface="Arial Unicode MS" pitchFamily="34" charset="-128"/>
                <a:cs typeface="Arial Unicode MS" pitchFamily="34" charset="-128"/>
              </a:rPr>
              <a:t>.</a:t>
            </a:r>
          </a:p>
          <a:p>
            <a:pPr marL="628650" indent="-457200" algn="just">
              <a:lnSpc>
                <a:spcPct val="90000"/>
              </a:lnSpc>
              <a:buFont typeface="Wingdings" panose="05000000000000000000" pitchFamily="2" charset="2"/>
              <a:buChar char="ü"/>
            </a:pPr>
            <a:endParaRPr lang="en-US" sz="2800" b="1" dirty="0">
              <a:effectLst/>
              <a:ea typeface="Arial Unicode MS" pitchFamily="34" charset="-128"/>
              <a:cs typeface="Arial Unicode MS" pitchFamily="34" charset="-128"/>
            </a:endParaRPr>
          </a:p>
          <a:p>
            <a:pPr marL="781050" indent="-609600" algn="just">
              <a:lnSpc>
                <a:spcPct val="90000"/>
              </a:lnSpc>
              <a:buFont typeface="Wingdings" panose="05000000000000000000" pitchFamily="2" charset="2"/>
              <a:buChar char="ü"/>
            </a:pPr>
            <a:r>
              <a:rPr lang="en-US" sz="2800" dirty="0">
                <a:effectLst/>
                <a:ea typeface="Arial Unicode MS" pitchFamily="34" charset="-128"/>
                <a:cs typeface="Arial Unicode MS" pitchFamily="34" charset="-128"/>
              </a:rPr>
              <a:t>When the word REPLACE is not used in the header of the function, in order to change the code in the header, it must be dropped first and then re-created.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9" name="Rectangle 3"/>
          <p:cNvSpPr>
            <a:spLocks noGrp="1" noChangeArrowheads="1"/>
          </p:cNvSpPr>
          <p:nvPr>
            <p:ph type="subTitle" idx="1"/>
          </p:nvPr>
        </p:nvSpPr>
        <p:spPr>
          <a:xfrm>
            <a:off x="152400" y="990600"/>
            <a:ext cx="8524056" cy="5410200"/>
          </a:xfrm>
        </p:spPr>
        <p:txBody>
          <a:bodyPr>
            <a:normAutofit/>
          </a:bodyPr>
          <a:lstStyle/>
          <a:p>
            <a:pPr marL="781050" indent="-609600" algn="l">
              <a:buFontTx/>
              <a:buChar char="•"/>
            </a:pPr>
            <a:r>
              <a:rPr lang="en-US" sz="2800" dirty="0">
                <a:solidFill>
                  <a:srgbClr val="CCFFFF"/>
                </a:solidFill>
                <a:effectLst/>
                <a:latin typeface="StoneSerif" charset="0"/>
                <a:ea typeface="Arial Unicode MS" pitchFamily="34" charset="-128"/>
                <a:cs typeface="Arial Unicode MS" pitchFamily="34" charset="-128"/>
              </a:rPr>
              <a:t>Parameters are the means to pass values to and from the calling environment to the server. </a:t>
            </a:r>
          </a:p>
          <a:p>
            <a:pPr marL="781050" indent="-609600" algn="l">
              <a:buFontTx/>
              <a:buChar char="•"/>
            </a:pPr>
            <a:r>
              <a:rPr lang="en-US" sz="2800" dirty="0">
                <a:solidFill>
                  <a:srgbClr val="CCFFFF"/>
                </a:solidFill>
                <a:effectLst/>
                <a:latin typeface="StoneSerif" charset="0"/>
                <a:ea typeface="Arial Unicode MS" pitchFamily="34" charset="-128"/>
                <a:cs typeface="Arial Unicode MS" pitchFamily="34" charset="-128"/>
              </a:rPr>
              <a:t>These are the values that will be processed or returned via the execution of the procedure.</a:t>
            </a:r>
          </a:p>
          <a:p>
            <a:pPr marL="781050" indent="-609600" algn="l">
              <a:buFontTx/>
              <a:buChar char="•"/>
            </a:pPr>
            <a:r>
              <a:rPr lang="en-US" sz="2800" dirty="0">
                <a:solidFill>
                  <a:srgbClr val="CCFFFF"/>
                </a:solidFill>
                <a:effectLst/>
                <a:latin typeface="StoneSerif" charset="0"/>
                <a:ea typeface="Arial Unicode MS" pitchFamily="34" charset="-128"/>
                <a:cs typeface="Arial Unicode MS" pitchFamily="34" charset="-128"/>
              </a:rPr>
              <a:t>There are three types of parameters:</a:t>
            </a:r>
          </a:p>
          <a:p>
            <a:pPr marL="171450" algn="l"/>
            <a:r>
              <a:rPr lang="en-US" sz="2800" dirty="0">
                <a:solidFill>
                  <a:srgbClr val="CCFFFF"/>
                </a:solidFill>
                <a:effectLst/>
                <a:latin typeface="StoneSerif" charset="0"/>
                <a:ea typeface="Arial Unicode MS" pitchFamily="34" charset="-128"/>
                <a:cs typeface="Arial Unicode MS" pitchFamily="34" charset="-128"/>
              </a:rPr>
              <a:t>	</a:t>
            </a:r>
            <a:r>
              <a:rPr lang="en-US" sz="2800" b="1" dirty="0">
                <a:solidFill>
                  <a:srgbClr val="FF0000"/>
                </a:solidFill>
                <a:effectLst/>
                <a:highlight>
                  <a:srgbClr val="CCFFFF"/>
                </a:highlight>
                <a:latin typeface="StoneSerif" charset="0"/>
                <a:ea typeface="Arial Unicode MS" pitchFamily="34" charset="-128"/>
                <a:cs typeface="Arial Unicode MS" pitchFamily="34" charset="-128"/>
              </a:rPr>
              <a:t>IN, OUT, and IN OUT.</a:t>
            </a:r>
          </a:p>
          <a:p>
            <a:pPr marL="781050" indent="-609600" algn="l">
              <a:buFontTx/>
              <a:buChar char="•"/>
            </a:pPr>
            <a:r>
              <a:rPr lang="en-US" sz="2800" dirty="0">
                <a:solidFill>
                  <a:srgbClr val="CCFFFF"/>
                </a:solidFill>
                <a:effectLst/>
                <a:latin typeface="StoneSerif" charset="0"/>
                <a:ea typeface="Arial Unicode MS" pitchFamily="34" charset="-128"/>
                <a:cs typeface="Arial Unicode MS" pitchFamily="34" charset="-128"/>
              </a:rPr>
              <a:t>Modes specify whether the parameter passed is read in or a receptacle for what comes out.</a:t>
            </a:r>
          </a:p>
          <a:p>
            <a:pPr marL="781050" indent="-609600" algn="l">
              <a:lnSpc>
                <a:spcPct val="90000"/>
              </a:lnSpc>
              <a:buFontTx/>
              <a:buChar char="•"/>
            </a:pPr>
            <a:endParaRPr lang="en-US" sz="2800" dirty="0">
              <a:effectLst/>
              <a:latin typeface="GillSans" charset="0"/>
              <a:ea typeface="Arial Unicode MS" pitchFamily="34" charset="-128"/>
              <a:cs typeface="Arial Unicode MS" pitchFamily="34" charset="-128"/>
            </a:endParaRPr>
          </a:p>
          <a:p>
            <a:pPr marL="781050" indent="-609600" algn="just">
              <a:lnSpc>
                <a:spcPct val="90000"/>
              </a:lnSpc>
              <a:buFontTx/>
              <a:buChar char="•"/>
            </a:pPr>
            <a:endParaRPr lang="en-US" sz="2800" dirty="0">
              <a:effectLst/>
              <a:ea typeface="Arial Unicode MS" pitchFamily="34" charset="-128"/>
              <a:cs typeface="Arial Unicode MS" pitchFamily="34" charset="-128"/>
            </a:endParaRPr>
          </a:p>
        </p:txBody>
      </p:sp>
      <p:sp>
        <p:nvSpPr>
          <p:cNvPr id="582658" name="Rectangle 2"/>
          <p:cNvSpPr>
            <a:spLocks noGrp="1" noChangeArrowheads="1"/>
          </p:cNvSpPr>
          <p:nvPr>
            <p:ph type="ctrTitle"/>
          </p:nvPr>
        </p:nvSpPr>
        <p:spPr>
          <a:xfrm>
            <a:off x="838200" y="0"/>
            <a:ext cx="8001000" cy="838200"/>
          </a:xfrm>
        </p:spPr>
        <p:txBody>
          <a:bodyPr/>
          <a:lstStyle/>
          <a:p>
            <a:r>
              <a:rPr lang="en-US" sz="3600" b="1" u="sng" dirty="0">
                <a:solidFill>
                  <a:srgbClr val="FF0000"/>
                </a:solidFill>
                <a:effectLst/>
                <a:latin typeface="FranklinGothic-Book" charset="0"/>
                <a:ea typeface="Arial Unicode MS" pitchFamily="34" charset="-128"/>
                <a:cs typeface="Arial Unicode MS" pitchFamily="34" charset="-128"/>
              </a:rPr>
              <a:t>PARAMETERS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9DD306-C055-4152-9B84-CF91E3B3F1DD}"/>
              </a:ext>
            </a:extLst>
          </p:cNvPr>
          <p:cNvSpPr txBox="1"/>
          <p:nvPr/>
        </p:nvSpPr>
        <p:spPr>
          <a:xfrm>
            <a:off x="683568" y="980728"/>
            <a:ext cx="8064896" cy="5262979"/>
          </a:xfrm>
          <a:prstGeom prst="rect">
            <a:avLst/>
          </a:prstGeom>
          <a:noFill/>
        </p:spPr>
        <p:txBody>
          <a:bodyPr wrap="square">
            <a:spAutoFit/>
          </a:bodyPr>
          <a:lstStyle/>
          <a:p>
            <a:pPr algn="just"/>
            <a:r>
              <a:rPr lang="en-US" sz="2800" b="1" dirty="0">
                <a:solidFill>
                  <a:srgbClr val="FF0000"/>
                </a:solidFill>
                <a:highlight>
                  <a:srgbClr val="FFFF00"/>
                </a:highlight>
              </a:rPr>
              <a:t>What is subprogram in PL SQL?</a:t>
            </a:r>
          </a:p>
          <a:p>
            <a:pPr algn="just"/>
            <a:endParaRPr lang="en-US" sz="2800" dirty="0"/>
          </a:p>
          <a:p>
            <a:pPr marL="457200" indent="-457200" algn="just">
              <a:buFont typeface="Arial" panose="020B0604020202020204" pitchFamily="34" charset="0"/>
              <a:buChar char="•"/>
            </a:pPr>
            <a:r>
              <a:rPr lang="en-US" sz="2800" dirty="0"/>
              <a:t>A PL/SQL subprogram is a named PL/SQL block that can be invoked repeatedly. </a:t>
            </a:r>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r>
              <a:rPr lang="en-US" sz="2800" dirty="0"/>
              <a:t>If the subprogram has parameters, their values can differ for each invocation.</a:t>
            </a:r>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r>
              <a:rPr lang="en-US" sz="2800" dirty="0"/>
              <a:t> A subprogram is either a procedure or a function. </a:t>
            </a:r>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r>
              <a:rPr lang="en-US" sz="2800" dirty="0"/>
              <a:t>Typically, you use a procedure to perform an action and a function to compute and return a value.</a:t>
            </a:r>
            <a:endParaRPr lang="en-IN" sz="2800" dirty="0"/>
          </a:p>
        </p:txBody>
      </p:sp>
    </p:spTree>
    <p:extLst>
      <p:ext uri="{BB962C8B-B14F-4D97-AF65-F5344CB8AC3E}">
        <p14:creationId xmlns:p14="http://schemas.microsoft.com/office/powerpoint/2010/main" val="1979124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83" name="Picture 3"/>
          <p:cNvPicPr>
            <a:picLocks noGrp="1" noChangeAspect="1" noChangeArrowheads="1"/>
          </p:cNvPicPr>
          <p:nvPr>
            <p:ph type="subTitle" idx="1"/>
          </p:nvPr>
        </p:nvPicPr>
        <p:blipFill>
          <a:blip r:embed="rId2" cstate="print"/>
          <a:stretch>
            <a:fillRect/>
          </a:stretch>
        </p:blipFill>
        <p:spPr>
          <a:xfrm>
            <a:off x="555554" y="1340768"/>
            <a:ext cx="8400932" cy="4680520"/>
          </a:xfrm>
        </p:spPr>
      </p:pic>
      <p:sp>
        <p:nvSpPr>
          <p:cNvPr id="583682" name="Rectangle 2"/>
          <p:cNvSpPr>
            <a:spLocks noGrp="1" noChangeArrowheads="1"/>
          </p:cNvSpPr>
          <p:nvPr>
            <p:ph type="ctrTitle"/>
          </p:nvPr>
        </p:nvSpPr>
        <p:spPr>
          <a:xfrm>
            <a:off x="838200" y="0"/>
            <a:ext cx="8001000" cy="838200"/>
          </a:xfrm>
        </p:spPr>
        <p:txBody>
          <a:bodyPr/>
          <a:lstStyle/>
          <a:p>
            <a:r>
              <a:rPr lang="en-US" sz="4000" b="1" u="sng" dirty="0">
                <a:solidFill>
                  <a:srgbClr val="FF0000"/>
                </a:solidFill>
                <a:effectLst/>
                <a:latin typeface="StoneSerif" charset="0"/>
                <a:ea typeface="Arial Unicode MS" pitchFamily="34" charset="-128"/>
                <a:cs typeface="Arial Unicode MS" pitchFamily="34" charset="-128"/>
              </a:rPr>
              <a:t>Types of Parameters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DDA64D-BD9C-4E00-B0C2-EFA387C57A70}"/>
              </a:ext>
            </a:extLst>
          </p:cNvPr>
          <p:cNvPicPr>
            <a:picLocks noChangeAspect="1"/>
          </p:cNvPicPr>
          <p:nvPr/>
        </p:nvPicPr>
        <p:blipFill>
          <a:blip r:embed="rId2"/>
          <a:stretch>
            <a:fillRect/>
          </a:stretch>
        </p:blipFill>
        <p:spPr>
          <a:xfrm>
            <a:off x="683568" y="584684"/>
            <a:ext cx="7538696" cy="5688632"/>
          </a:xfrm>
          <a:prstGeom prst="rect">
            <a:avLst/>
          </a:prstGeom>
        </p:spPr>
      </p:pic>
    </p:spTree>
    <p:extLst>
      <p:ext uri="{BB962C8B-B14F-4D97-AF65-F5344CB8AC3E}">
        <p14:creationId xmlns:p14="http://schemas.microsoft.com/office/powerpoint/2010/main" val="1568104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FF00"/>
                </a:solidFill>
              </a:rPr>
              <a:t>SIMPLE EXAMPLE TO DISPLAY A NAME WITH A MESSAGE</a:t>
            </a:r>
          </a:p>
        </p:txBody>
      </p:sp>
      <p:sp>
        <p:nvSpPr>
          <p:cNvPr id="3" name="Content Placeholder 2"/>
          <p:cNvSpPr>
            <a:spLocks noGrp="1"/>
          </p:cNvSpPr>
          <p:nvPr>
            <p:ph sz="quarter" idx="13"/>
          </p:nvPr>
        </p:nvSpPr>
        <p:spPr/>
        <p:txBody>
          <a:bodyPr>
            <a:normAutofit/>
          </a:bodyPr>
          <a:lstStyle/>
          <a:p>
            <a:r>
              <a:rPr lang="en-US" sz="2400" dirty="0">
                <a:solidFill>
                  <a:srgbClr val="CCFFFF"/>
                </a:solidFill>
                <a:hlinkClick r:id="rId2" action="ppaction://hlinkfile">
                  <a:extLst>
                    <a:ext uri="{A12FA001-AC4F-418D-AE19-62706E023703}">
                      <ahyp:hlinkClr xmlns:ahyp="http://schemas.microsoft.com/office/drawing/2018/hyperlinkcolor" val="tx"/>
                    </a:ext>
                  </a:extLst>
                </a:hlinkClick>
              </a:rPr>
              <a:t>Simple function</a:t>
            </a:r>
            <a:endParaRPr lang="en-US" sz="2400" dirty="0">
              <a:solidFill>
                <a:srgbClr val="646464"/>
              </a:solidFill>
              <a:hlinkClick r:id="rId3" action="ppaction://hlinkfile">
                <a:extLst>
                  <a:ext uri="{A12FA001-AC4F-418D-AE19-62706E023703}">
                    <ahyp:hlinkClr xmlns:ahyp="http://schemas.microsoft.com/office/drawing/2018/hyperlinkcolor" val="tx"/>
                  </a:ext>
                </a:extLst>
              </a:hlinkClick>
            </a:endParaRPr>
          </a:p>
          <a:p>
            <a:endParaRPr lang="en-US" sz="2400" dirty="0">
              <a:solidFill>
                <a:srgbClr val="646464"/>
              </a:solidFill>
              <a:hlinkClick r:id="rId3" action="ppaction://hlinkfile">
                <a:extLst>
                  <a:ext uri="{A12FA001-AC4F-418D-AE19-62706E023703}">
                    <ahyp:hlinkClr xmlns:ahyp="http://schemas.microsoft.com/office/drawing/2018/hyperlinkcolor" val="tx"/>
                  </a:ext>
                </a:extLst>
              </a:hlinkClick>
            </a:endParaRPr>
          </a:p>
          <a:p>
            <a:r>
              <a:rPr lang="en-US" sz="2400" dirty="0">
                <a:solidFill>
                  <a:srgbClr val="CCFFFF"/>
                </a:solidFill>
                <a:hlinkClick r:id="rId3" action="ppaction://hlinkfile">
                  <a:extLst>
                    <a:ext uri="{A12FA001-AC4F-418D-AE19-62706E023703}">
                      <ahyp:hlinkClr xmlns:ahyp="http://schemas.microsoft.com/office/drawing/2018/hyperlinkcolor" val="tx"/>
                    </a:ext>
                  </a:extLst>
                </a:hlinkClick>
              </a:rPr>
              <a:t>Greetings example</a:t>
            </a:r>
            <a:endParaRPr lang="en-US" sz="2400" dirty="0">
              <a:solidFill>
                <a:srgbClr val="CCFFFF"/>
              </a:solidFill>
            </a:endParaRPr>
          </a:p>
          <a:p>
            <a:endParaRPr lang="en-US" sz="2400" dirty="0">
              <a:solidFill>
                <a:srgbClr val="CCFFFF"/>
              </a:solidFill>
            </a:endParaRPr>
          </a:p>
          <a:p>
            <a:r>
              <a:rPr lang="en-US" sz="2400" dirty="0">
                <a:solidFill>
                  <a:srgbClr val="CCFFFF"/>
                </a:solidFill>
                <a:hlinkClick r:id="rId4" action="ppaction://hlinkfile">
                  <a:extLst>
                    <a:ext uri="{A12FA001-AC4F-418D-AE19-62706E023703}">
                      <ahyp:hlinkClr xmlns:ahyp="http://schemas.microsoft.com/office/drawing/2018/hyperlinkcolor" val="tx"/>
                    </a:ext>
                  </a:extLst>
                </a:hlinkClick>
              </a:rPr>
              <a:t>Area calculation</a:t>
            </a:r>
            <a:endParaRPr lang="en-US" sz="2400" dirty="0">
              <a:solidFill>
                <a:srgbClr val="CCFFFF"/>
              </a:solidFill>
            </a:endParaRPr>
          </a:p>
        </p:txBody>
      </p:sp>
    </p:spTree>
    <p:extLst>
      <p:ext uri="{BB962C8B-B14F-4D97-AF65-F5344CB8AC3E}">
        <p14:creationId xmlns:p14="http://schemas.microsoft.com/office/powerpoint/2010/main" val="892252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7" name="Rectangle 3"/>
          <p:cNvSpPr>
            <a:spLocks noGrp="1" noChangeArrowheads="1"/>
          </p:cNvSpPr>
          <p:nvPr>
            <p:ph type="subTitle" idx="1"/>
          </p:nvPr>
        </p:nvSpPr>
        <p:spPr>
          <a:xfrm>
            <a:off x="467544" y="1052736"/>
            <a:ext cx="8077200" cy="5410200"/>
          </a:xfrm>
        </p:spPr>
        <p:txBody>
          <a:bodyPr/>
          <a:lstStyle/>
          <a:p>
            <a:pPr marL="781050" indent="-609600" algn="just">
              <a:lnSpc>
                <a:spcPct val="90000"/>
              </a:lnSpc>
              <a:buFontTx/>
              <a:buChar char="•"/>
            </a:pPr>
            <a:r>
              <a:rPr lang="en-US" sz="3200" i="1" dirty="0">
                <a:solidFill>
                  <a:srgbClr val="CCFFFF"/>
                </a:solidFill>
                <a:effectLst/>
                <a:ea typeface="Arial Unicode MS" pitchFamily="34" charset="-128"/>
                <a:cs typeface="Arial Unicode MS" pitchFamily="34" charset="-128"/>
              </a:rPr>
              <a:t>Formal parameters </a:t>
            </a:r>
            <a:r>
              <a:rPr lang="en-US" sz="3200" dirty="0">
                <a:solidFill>
                  <a:srgbClr val="CCFFFF"/>
                </a:solidFill>
                <a:effectLst/>
                <a:ea typeface="Arial Unicode MS" pitchFamily="34" charset="-128"/>
                <a:cs typeface="Arial Unicode MS" pitchFamily="34" charset="-128"/>
              </a:rPr>
              <a:t>are the names specified within parentheses as part of the header of a module. </a:t>
            </a:r>
          </a:p>
          <a:p>
            <a:pPr marL="781050" indent="-609600" algn="just">
              <a:lnSpc>
                <a:spcPct val="90000"/>
              </a:lnSpc>
              <a:buFontTx/>
              <a:buChar char="•"/>
            </a:pPr>
            <a:r>
              <a:rPr lang="en-US" sz="3200" i="1" dirty="0">
                <a:solidFill>
                  <a:srgbClr val="CCFFFF"/>
                </a:solidFill>
                <a:effectLst/>
                <a:ea typeface="Arial Unicode MS" pitchFamily="34" charset="-128"/>
                <a:cs typeface="Arial Unicode MS" pitchFamily="34" charset="-128"/>
              </a:rPr>
              <a:t>Actual parameters </a:t>
            </a:r>
            <a:r>
              <a:rPr lang="en-US" sz="3200" dirty="0">
                <a:solidFill>
                  <a:srgbClr val="CCFFFF"/>
                </a:solidFill>
                <a:effectLst/>
                <a:ea typeface="Arial Unicode MS" pitchFamily="34" charset="-128"/>
                <a:cs typeface="Arial Unicode MS" pitchFamily="34" charset="-128"/>
              </a:rPr>
              <a:t>are the values—expressions specified within parentheses as a parameter list—when a call is made to the module.</a:t>
            </a:r>
          </a:p>
          <a:p>
            <a:pPr marL="781050" indent="-609600" algn="just">
              <a:lnSpc>
                <a:spcPct val="90000"/>
              </a:lnSpc>
              <a:buFontTx/>
              <a:buChar char="•"/>
            </a:pPr>
            <a:r>
              <a:rPr lang="en-US" sz="3200" dirty="0">
                <a:solidFill>
                  <a:srgbClr val="CCFFFF"/>
                </a:solidFill>
                <a:effectLst/>
                <a:ea typeface="Arial Unicode MS" pitchFamily="34" charset="-128"/>
                <a:cs typeface="Arial Unicode MS" pitchFamily="34" charset="-128"/>
              </a:rPr>
              <a:t>The formal parameter and the related actual parameter must be of the same or compatible data types.</a:t>
            </a:r>
          </a:p>
          <a:p>
            <a:pPr marL="781050" indent="-609600" algn="just">
              <a:lnSpc>
                <a:spcPct val="90000"/>
              </a:lnSpc>
              <a:buFontTx/>
              <a:buChar char="•"/>
            </a:pPr>
            <a:endParaRPr lang="en-US" sz="2800" dirty="0">
              <a:effectLst/>
              <a:ea typeface="Arial Unicode MS" pitchFamily="34" charset="-128"/>
              <a:cs typeface="Arial Unicode MS" pitchFamily="34" charset="-128"/>
            </a:endParaRPr>
          </a:p>
        </p:txBody>
      </p:sp>
      <p:sp>
        <p:nvSpPr>
          <p:cNvPr id="584706" name="Rectangle 2"/>
          <p:cNvSpPr>
            <a:spLocks noGrp="1" noChangeArrowheads="1"/>
          </p:cNvSpPr>
          <p:nvPr>
            <p:ph type="ctrTitle"/>
          </p:nvPr>
        </p:nvSpPr>
        <p:spPr>
          <a:xfrm>
            <a:off x="838200" y="0"/>
            <a:ext cx="8001000" cy="838200"/>
          </a:xfrm>
        </p:spPr>
        <p:txBody>
          <a:bodyPr/>
          <a:lstStyle/>
          <a:p>
            <a:r>
              <a:rPr lang="en-US" sz="3200" b="1" u="sng">
                <a:effectLst/>
                <a:ea typeface="Arial Unicode MS" pitchFamily="34" charset="-128"/>
                <a:cs typeface="Arial Unicode MS" pitchFamily="34" charset="-128"/>
              </a:rPr>
              <a:t>FORMAL AND ACTUAL PARAMETERS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6755" name="Picture 3"/>
          <p:cNvPicPr>
            <a:picLocks noGrp="1" noChangeAspect="1" noChangeArrowheads="1"/>
          </p:cNvPicPr>
          <p:nvPr>
            <p:ph type="subTitle" idx="1"/>
          </p:nvPr>
        </p:nvPicPr>
        <p:blipFill>
          <a:blip r:embed="rId2" cstate="print"/>
          <a:srcRect/>
          <a:stretch>
            <a:fillRect/>
          </a:stretch>
        </p:blipFill>
        <p:spPr>
          <a:xfrm>
            <a:off x="611560" y="1700808"/>
            <a:ext cx="8077200" cy="2895600"/>
          </a:xfrm>
        </p:spPr>
      </p:pic>
      <p:sp>
        <p:nvSpPr>
          <p:cNvPr id="586754" name="Rectangle 2"/>
          <p:cNvSpPr>
            <a:spLocks noGrp="1" noChangeArrowheads="1"/>
          </p:cNvSpPr>
          <p:nvPr>
            <p:ph type="ctrTitle"/>
          </p:nvPr>
        </p:nvSpPr>
        <p:spPr>
          <a:xfrm>
            <a:off x="0" y="152400"/>
            <a:ext cx="9144000" cy="838200"/>
          </a:xfrm>
        </p:spPr>
        <p:txBody>
          <a:bodyPr/>
          <a:lstStyle/>
          <a:p>
            <a:r>
              <a:rPr lang="en-US" sz="2800" u="sng">
                <a:effectLst/>
                <a:ea typeface="Arial Unicode MS" pitchFamily="34" charset="-128"/>
                <a:cs typeface="Arial Unicode MS" pitchFamily="34" charset="-128"/>
              </a:rPr>
              <a:t>MATCHING ACTUAL AND FORMAL PARAMETERS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9" name="Rectangle 3"/>
          <p:cNvSpPr>
            <a:spLocks noGrp="1" noChangeArrowheads="1"/>
          </p:cNvSpPr>
          <p:nvPr>
            <p:ph type="subTitle" idx="1"/>
          </p:nvPr>
        </p:nvSpPr>
        <p:spPr>
          <a:xfrm>
            <a:off x="755576" y="116632"/>
            <a:ext cx="8135234" cy="5334000"/>
          </a:xfrm>
        </p:spPr>
        <p:txBody>
          <a:bodyPr>
            <a:noAutofit/>
          </a:bodyPr>
          <a:lstStyle/>
          <a:p>
            <a:pPr marL="2136775" lvl="2" indent="-568325" algn="l">
              <a:lnSpc>
                <a:spcPct val="80000"/>
              </a:lnSpc>
            </a:pPr>
            <a:r>
              <a:rPr lang="en-US" sz="1800" dirty="0">
                <a:solidFill>
                  <a:srgbClr val="CCFFFF"/>
                </a:solidFill>
                <a:effectLst/>
              </a:rPr>
              <a:t>CREATE OR REPLACE FUNCTION </a:t>
            </a:r>
            <a:r>
              <a:rPr lang="en-US" sz="1800" dirty="0" err="1">
                <a:solidFill>
                  <a:srgbClr val="CCFFFF"/>
                </a:solidFill>
                <a:effectLst/>
              </a:rPr>
              <a:t>show_description</a:t>
            </a:r>
            <a:endParaRPr lang="en-US" sz="1800" dirty="0">
              <a:solidFill>
                <a:srgbClr val="CCFFFF"/>
              </a:solidFill>
              <a:effectLst/>
            </a:endParaRPr>
          </a:p>
          <a:p>
            <a:pPr marL="2136775" lvl="2" indent="-568325" algn="l">
              <a:lnSpc>
                <a:spcPct val="80000"/>
              </a:lnSpc>
            </a:pPr>
            <a:r>
              <a:rPr lang="en-US" sz="1800" dirty="0">
                <a:solidFill>
                  <a:srgbClr val="CCFFFF"/>
                </a:solidFill>
                <a:effectLst/>
              </a:rPr>
              <a:t>	(</a:t>
            </a:r>
            <a:r>
              <a:rPr lang="en-US" sz="1800" dirty="0" err="1">
                <a:solidFill>
                  <a:srgbClr val="CCFFFF"/>
                </a:solidFill>
                <a:effectLst/>
              </a:rPr>
              <a:t>i_course_no</a:t>
            </a:r>
            <a:r>
              <a:rPr lang="en-US" sz="1800" dirty="0">
                <a:solidFill>
                  <a:srgbClr val="CCFFFF"/>
                </a:solidFill>
                <a:effectLst/>
              </a:rPr>
              <a:t> number)</a:t>
            </a:r>
          </a:p>
          <a:p>
            <a:pPr marL="2136775" lvl="2" indent="-568325" algn="l">
              <a:lnSpc>
                <a:spcPct val="80000"/>
              </a:lnSpc>
            </a:pPr>
            <a:r>
              <a:rPr lang="en-US" sz="1800" dirty="0">
                <a:solidFill>
                  <a:srgbClr val="CCFFFF"/>
                </a:solidFill>
                <a:effectLst/>
              </a:rPr>
              <a:t>RETURN varchar2</a:t>
            </a:r>
          </a:p>
          <a:p>
            <a:pPr marL="2136775" lvl="2" indent="-568325" algn="l">
              <a:lnSpc>
                <a:spcPct val="80000"/>
              </a:lnSpc>
            </a:pPr>
            <a:r>
              <a:rPr lang="en-US" sz="1800" dirty="0">
                <a:solidFill>
                  <a:srgbClr val="CCFFFF"/>
                </a:solidFill>
                <a:effectLst/>
              </a:rPr>
              <a:t>AS</a:t>
            </a:r>
          </a:p>
          <a:p>
            <a:pPr marL="2136775" lvl="2" indent="-568325" algn="l">
              <a:lnSpc>
                <a:spcPct val="80000"/>
              </a:lnSpc>
            </a:pPr>
            <a:r>
              <a:rPr lang="en-US" sz="1800" dirty="0">
                <a:solidFill>
                  <a:srgbClr val="CCFFFF"/>
                </a:solidFill>
                <a:effectLst/>
              </a:rPr>
              <a:t>	</a:t>
            </a:r>
            <a:r>
              <a:rPr lang="en-US" sz="1800" dirty="0" err="1">
                <a:solidFill>
                  <a:srgbClr val="CCFFFF"/>
                </a:solidFill>
                <a:effectLst/>
              </a:rPr>
              <a:t>v_description</a:t>
            </a:r>
            <a:r>
              <a:rPr lang="en-US" sz="1800" dirty="0">
                <a:solidFill>
                  <a:srgbClr val="CCFFFF"/>
                </a:solidFill>
                <a:effectLst/>
              </a:rPr>
              <a:t> varchar2(50);</a:t>
            </a:r>
          </a:p>
          <a:p>
            <a:pPr marL="2136775" lvl="2" indent="-568325" algn="l">
              <a:lnSpc>
                <a:spcPct val="80000"/>
              </a:lnSpc>
            </a:pPr>
            <a:r>
              <a:rPr lang="en-US" sz="1800" dirty="0">
                <a:solidFill>
                  <a:srgbClr val="CCFFFF"/>
                </a:solidFill>
                <a:effectLst/>
              </a:rPr>
              <a:t>BEGIN</a:t>
            </a:r>
          </a:p>
          <a:p>
            <a:pPr marL="2136775" lvl="2" indent="-568325" algn="l">
              <a:lnSpc>
                <a:spcPct val="80000"/>
              </a:lnSpc>
            </a:pPr>
            <a:r>
              <a:rPr lang="en-US" sz="1800" dirty="0">
                <a:solidFill>
                  <a:srgbClr val="CCFFFF"/>
                </a:solidFill>
                <a:effectLst/>
              </a:rPr>
              <a:t>	SELECT description</a:t>
            </a:r>
          </a:p>
          <a:p>
            <a:pPr marL="2136775" lvl="2" indent="-568325" algn="l">
              <a:lnSpc>
                <a:spcPct val="80000"/>
              </a:lnSpc>
            </a:pPr>
            <a:r>
              <a:rPr lang="en-US" sz="1800" dirty="0">
                <a:solidFill>
                  <a:srgbClr val="CCFFFF"/>
                </a:solidFill>
                <a:effectLst/>
              </a:rPr>
              <a:t>		INTO </a:t>
            </a:r>
            <a:r>
              <a:rPr lang="en-US" sz="1800" dirty="0" err="1">
                <a:solidFill>
                  <a:srgbClr val="CCFFFF"/>
                </a:solidFill>
                <a:effectLst/>
              </a:rPr>
              <a:t>v_description</a:t>
            </a:r>
            <a:endParaRPr lang="en-US" sz="1800" dirty="0">
              <a:solidFill>
                <a:srgbClr val="CCFFFF"/>
              </a:solidFill>
              <a:effectLst/>
            </a:endParaRPr>
          </a:p>
          <a:p>
            <a:pPr marL="2136775" lvl="2" indent="-568325" algn="l">
              <a:lnSpc>
                <a:spcPct val="80000"/>
              </a:lnSpc>
            </a:pPr>
            <a:r>
              <a:rPr lang="en-US" sz="1800" dirty="0">
                <a:solidFill>
                  <a:srgbClr val="CCFFFF"/>
                </a:solidFill>
                <a:effectLst/>
              </a:rPr>
              <a:t>		FROM course</a:t>
            </a:r>
          </a:p>
          <a:p>
            <a:pPr marL="2136775" lvl="2" indent="-568325" algn="l">
              <a:lnSpc>
                <a:spcPct val="80000"/>
              </a:lnSpc>
            </a:pPr>
            <a:r>
              <a:rPr lang="en-US" sz="1800" dirty="0">
                <a:solidFill>
                  <a:srgbClr val="CCFFFF"/>
                </a:solidFill>
                <a:effectLst/>
              </a:rPr>
              <a:t>		WHERE </a:t>
            </a:r>
            <a:r>
              <a:rPr lang="en-US" sz="1800" dirty="0" err="1">
                <a:solidFill>
                  <a:srgbClr val="CCFFFF"/>
                </a:solidFill>
                <a:effectLst/>
              </a:rPr>
              <a:t>course_no</a:t>
            </a:r>
            <a:r>
              <a:rPr lang="en-US" sz="1800" dirty="0">
                <a:solidFill>
                  <a:srgbClr val="CCFFFF"/>
                </a:solidFill>
                <a:effectLst/>
              </a:rPr>
              <a:t> = </a:t>
            </a:r>
            <a:r>
              <a:rPr lang="en-US" sz="1800" dirty="0" err="1">
                <a:solidFill>
                  <a:srgbClr val="CCFFFF"/>
                </a:solidFill>
                <a:effectLst/>
              </a:rPr>
              <a:t>i_course_no</a:t>
            </a:r>
            <a:r>
              <a:rPr lang="en-US" sz="1800" dirty="0">
                <a:solidFill>
                  <a:srgbClr val="CCFFFF"/>
                </a:solidFill>
                <a:effectLst/>
              </a:rPr>
              <a:t>;</a:t>
            </a:r>
          </a:p>
          <a:p>
            <a:pPr marL="2136775" lvl="2" indent="-568325" algn="l">
              <a:lnSpc>
                <a:spcPct val="80000"/>
              </a:lnSpc>
            </a:pPr>
            <a:r>
              <a:rPr lang="en-US" sz="1800" dirty="0">
                <a:solidFill>
                  <a:srgbClr val="CCFFFF"/>
                </a:solidFill>
                <a:effectLst/>
              </a:rPr>
              <a:t>	RETURN </a:t>
            </a:r>
            <a:r>
              <a:rPr lang="en-US" sz="1800" dirty="0" err="1">
                <a:solidFill>
                  <a:srgbClr val="CCFFFF"/>
                </a:solidFill>
                <a:effectLst/>
              </a:rPr>
              <a:t>v_description</a:t>
            </a:r>
            <a:r>
              <a:rPr lang="en-US" sz="1800" dirty="0">
                <a:solidFill>
                  <a:srgbClr val="CCFFFF"/>
                </a:solidFill>
                <a:effectLst/>
              </a:rPr>
              <a:t>;</a:t>
            </a:r>
          </a:p>
          <a:p>
            <a:pPr marL="2136775" lvl="2" indent="-568325" algn="l">
              <a:lnSpc>
                <a:spcPct val="80000"/>
              </a:lnSpc>
            </a:pPr>
            <a:r>
              <a:rPr lang="en-US" sz="1800" dirty="0">
                <a:solidFill>
                  <a:srgbClr val="CCFFFF"/>
                </a:solidFill>
                <a:effectLst/>
              </a:rPr>
              <a:t>EXCEPTION</a:t>
            </a:r>
          </a:p>
          <a:p>
            <a:pPr marL="2136775" lvl="2" indent="-568325" algn="l">
              <a:lnSpc>
                <a:spcPct val="80000"/>
              </a:lnSpc>
            </a:pPr>
            <a:r>
              <a:rPr lang="en-US" sz="1800" dirty="0">
                <a:solidFill>
                  <a:srgbClr val="CCFFFF"/>
                </a:solidFill>
                <a:effectLst/>
              </a:rPr>
              <a:t>	WHEN NO_DATA_FOUND</a:t>
            </a:r>
          </a:p>
          <a:p>
            <a:pPr marL="2136775" lvl="2" indent="-568325" algn="l">
              <a:lnSpc>
                <a:spcPct val="80000"/>
              </a:lnSpc>
            </a:pPr>
            <a:r>
              <a:rPr lang="en-US" sz="1800" dirty="0">
                <a:solidFill>
                  <a:srgbClr val="CCFFFF"/>
                </a:solidFill>
                <a:effectLst/>
              </a:rPr>
              <a:t>	THEN</a:t>
            </a:r>
          </a:p>
          <a:p>
            <a:pPr marL="2136775" lvl="2" indent="-568325" algn="l">
              <a:lnSpc>
                <a:spcPct val="80000"/>
              </a:lnSpc>
            </a:pPr>
            <a:r>
              <a:rPr lang="en-US" sz="1800" dirty="0">
                <a:solidFill>
                  <a:srgbClr val="CCFFFF"/>
                </a:solidFill>
                <a:effectLst/>
              </a:rPr>
              <a:t>		RETURN('The Course is not in the database');</a:t>
            </a:r>
          </a:p>
          <a:p>
            <a:pPr marL="2136775" lvl="2" indent="-568325" algn="l">
              <a:lnSpc>
                <a:spcPct val="80000"/>
              </a:lnSpc>
            </a:pPr>
            <a:r>
              <a:rPr lang="en-US" sz="1800" dirty="0">
                <a:solidFill>
                  <a:srgbClr val="CCFFFF"/>
                </a:solidFill>
                <a:effectLst/>
              </a:rPr>
              <a:t>	WHEN OTHERS</a:t>
            </a:r>
          </a:p>
          <a:p>
            <a:pPr marL="2136775" lvl="2" indent="-568325" algn="l">
              <a:lnSpc>
                <a:spcPct val="80000"/>
              </a:lnSpc>
            </a:pPr>
            <a:r>
              <a:rPr lang="en-US" sz="1800" dirty="0">
                <a:solidFill>
                  <a:srgbClr val="CCFFFF"/>
                </a:solidFill>
                <a:effectLst/>
              </a:rPr>
              <a:t>	THEN</a:t>
            </a:r>
          </a:p>
          <a:p>
            <a:pPr marL="2136775" lvl="2" indent="-568325" algn="l">
              <a:lnSpc>
                <a:spcPct val="80000"/>
              </a:lnSpc>
            </a:pPr>
            <a:r>
              <a:rPr lang="en-US" sz="1800" dirty="0">
                <a:solidFill>
                  <a:srgbClr val="CCFFFF"/>
                </a:solidFill>
                <a:effectLst/>
              </a:rPr>
              <a:t>		RETURN('Error in running </a:t>
            </a:r>
            <a:r>
              <a:rPr lang="en-US" sz="1800" dirty="0" err="1">
                <a:solidFill>
                  <a:srgbClr val="CCFFFF"/>
                </a:solidFill>
                <a:effectLst/>
              </a:rPr>
              <a:t>show_description</a:t>
            </a:r>
            <a:r>
              <a:rPr lang="en-US" sz="1800" dirty="0">
                <a:solidFill>
                  <a:srgbClr val="CCFFFF"/>
                </a:solidFill>
                <a:effectLst/>
              </a:rPr>
              <a:t>');</a:t>
            </a:r>
          </a:p>
          <a:p>
            <a:pPr marL="2136775" lvl="2" indent="-568325" algn="l">
              <a:lnSpc>
                <a:spcPct val="80000"/>
              </a:lnSpc>
            </a:pPr>
            <a:r>
              <a:rPr lang="en-US" sz="1800" dirty="0">
                <a:solidFill>
                  <a:srgbClr val="CCFFFF"/>
                </a:solidFill>
                <a:effectLst/>
              </a:rPr>
              <a:t>END;</a:t>
            </a:r>
          </a:p>
        </p:txBody>
      </p:sp>
      <p:sp>
        <p:nvSpPr>
          <p:cNvPr id="592898" name="Rectangle 2"/>
          <p:cNvSpPr>
            <a:spLocks noGrp="1" noChangeArrowheads="1"/>
          </p:cNvSpPr>
          <p:nvPr>
            <p:ph type="ctrTitle"/>
          </p:nvPr>
        </p:nvSpPr>
        <p:spPr>
          <a:xfrm>
            <a:off x="0" y="116632"/>
            <a:ext cx="1933600" cy="838200"/>
          </a:xfrm>
        </p:spPr>
        <p:txBody>
          <a:bodyPr/>
          <a:lstStyle/>
          <a:p>
            <a:pPr algn="l"/>
            <a:r>
              <a:rPr lang="en-US" sz="3200" b="1" u="sng" dirty="0">
                <a:effectLst/>
                <a:ea typeface="Arial Unicode MS" pitchFamily="34" charset="-128"/>
                <a:cs typeface="Arial Unicode MS" pitchFamily="34" charset="-128"/>
              </a:rPr>
              <a:t>Example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562074"/>
          </a:xfrm>
        </p:spPr>
        <p:txBody>
          <a:bodyPr/>
          <a:lstStyle/>
          <a:p>
            <a:r>
              <a:rPr lang="en-US" sz="1800" b="1" dirty="0">
                <a:solidFill>
                  <a:srgbClr val="FFFF00"/>
                </a:solidFill>
              </a:rPr>
              <a:t>For example, let’s create a function called ''</a:t>
            </a:r>
            <a:r>
              <a:rPr lang="en-US" sz="1800" b="1" dirty="0" err="1">
                <a:solidFill>
                  <a:srgbClr val="FFFF00"/>
                </a:solidFill>
              </a:rPr>
              <a:t>empdetails</a:t>
            </a:r>
            <a:r>
              <a:rPr lang="en-US" sz="1800" b="1" dirty="0">
                <a:solidFill>
                  <a:srgbClr val="FFFF00"/>
                </a:solidFill>
              </a:rPr>
              <a:t>'</a:t>
            </a:r>
          </a:p>
        </p:txBody>
      </p:sp>
      <p:sp>
        <p:nvSpPr>
          <p:cNvPr id="3" name="Content Placeholder 2"/>
          <p:cNvSpPr>
            <a:spLocks noGrp="1"/>
          </p:cNvSpPr>
          <p:nvPr>
            <p:ph sz="quarter" idx="13"/>
          </p:nvPr>
        </p:nvSpPr>
        <p:spPr>
          <a:xfrm>
            <a:off x="467544" y="1052736"/>
            <a:ext cx="7924800" cy="4114800"/>
          </a:xfrm>
        </p:spPr>
        <p:txBody>
          <a:bodyPr>
            <a:noAutofit/>
          </a:bodyPr>
          <a:lstStyle/>
          <a:p>
            <a:pPr marL="0" indent="0">
              <a:buNone/>
            </a:pPr>
            <a:r>
              <a:rPr lang="en-US" sz="1800" dirty="0"/>
              <a:t>CREATE OR REPLACE FUNCTION </a:t>
            </a:r>
            <a:r>
              <a:rPr lang="en-US" sz="1800" dirty="0" err="1"/>
              <a:t>empdetails</a:t>
            </a:r>
            <a:endParaRPr lang="en-US" sz="1800" dirty="0"/>
          </a:p>
          <a:p>
            <a:pPr marL="0" indent="0">
              <a:buNone/>
            </a:pPr>
            <a:r>
              <a:rPr lang="en-US" sz="1800" dirty="0"/>
              <a:t>RETURN VARCHAR2 IS </a:t>
            </a:r>
          </a:p>
          <a:p>
            <a:pPr marL="0" indent="0">
              <a:buNone/>
            </a:pPr>
            <a:r>
              <a:rPr lang="en-US" sz="1800" dirty="0"/>
              <a:t>   </a:t>
            </a:r>
            <a:r>
              <a:rPr lang="en-US" sz="1800" dirty="0" err="1"/>
              <a:t>emp_name</a:t>
            </a:r>
            <a:r>
              <a:rPr lang="en-US" sz="1800" dirty="0"/>
              <a:t> VARCHAR2(30); </a:t>
            </a:r>
          </a:p>
          <a:p>
            <a:pPr marL="0" indent="0">
              <a:buNone/>
            </a:pPr>
            <a:r>
              <a:rPr lang="en-US" sz="1800" dirty="0"/>
              <a:t> BEGIN </a:t>
            </a:r>
          </a:p>
          <a:p>
            <a:pPr marL="0" indent="0">
              <a:buNone/>
            </a:pPr>
            <a:r>
              <a:rPr lang="en-US" sz="1800" dirty="0"/>
              <a:t>	SELECT </a:t>
            </a:r>
            <a:r>
              <a:rPr lang="en-US" sz="1800" dirty="0" err="1"/>
              <a:t>ename</a:t>
            </a:r>
            <a:r>
              <a:rPr lang="en-US" sz="1800" dirty="0"/>
              <a:t> INTO </a:t>
            </a:r>
            <a:r>
              <a:rPr lang="en-US" sz="1800" dirty="0" err="1"/>
              <a:t>emp_name</a:t>
            </a:r>
            <a:endParaRPr lang="en-US" sz="1800" dirty="0"/>
          </a:p>
          <a:p>
            <a:pPr marL="0" indent="0">
              <a:buNone/>
            </a:pPr>
            <a:r>
              <a:rPr lang="en-US" sz="1800" dirty="0"/>
              <a:t>	FROM emp WHERE </a:t>
            </a:r>
            <a:r>
              <a:rPr lang="en-US" sz="1800" dirty="0" err="1"/>
              <a:t>eid</a:t>
            </a:r>
            <a:r>
              <a:rPr lang="en-US" sz="1800" dirty="0"/>
              <a:t> =13;</a:t>
            </a:r>
          </a:p>
          <a:p>
            <a:pPr marL="0" indent="0">
              <a:buNone/>
            </a:pPr>
            <a:r>
              <a:rPr lang="en-US" sz="1800" dirty="0"/>
              <a:t>	RETURN </a:t>
            </a:r>
            <a:r>
              <a:rPr lang="en-US" sz="1800" dirty="0" err="1"/>
              <a:t>emp_name</a:t>
            </a:r>
            <a:r>
              <a:rPr lang="en-US" sz="1800" dirty="0"/>
              <a:t>;</a:t>
            </a:r>
          </a:p>
          <a:p>
            <a:pPr marL="0" indent="0">
              <a:buNone/>
            </a:pPr>
            <a:r>
              <a:rPr lang="en-US" sz="1800" dirty="0"/>
              <a:t> END;</a:t>
            </a:r>
          </a:p>
          <a:p>
            <a:pPr marL="0" indent="0">
              <a:buNone/>
            </a:pPr>
            <a:r>
              <a:rPr lang="en-US" sz="1800" dirty="0"/>
              <a:t> / </a:t>
            </a:r>
          </a:p>
          <a:p>
            <a:pPr marL="0" indent="0">
              <a:buNone/>
            </a:pPr>
            <a:endParaRPr lang="en-US" sz="1800" dirty="0"/>
          </a:p>
          <a:p>
            <a:pPr marL="0" indent="0">
              <a:buNone/>
            </a:pPr>
            <a:endParaRPr lang="en-US" sz="1800" dirty="0"/>
          </a:p>
          <a:p>
            <a:pPr marL="0" indent="0">
              <a:buNone/>
            </a:pPr>
            <a:r>
              <a:rPr lang="en-US" sz="1800" dirty="0"/>
              <a:t>The return type of the function is VARCHAR which is declared in line no 2. </a:t>
            </a:r>
            <a:br>
              <a:rPr lang="en-US" sz="1800" dirty="0"/>
            </a:br>
            <a:r>
              <a:rPr lang="en-US" sz="1800" dirty="0"/>
              <a:t>The function returns the '</a:t>
            </a:r>
            <a:r>
              <a:rPr lang="en-US" sz="1800" dirty="0" err="1"/>
              <a:t>emp_name</a:t>
            </a:r>
            <a:r>
              <a:rPr lang="en-US" sz="1800" dirty="0"/>
              <a:t>' which is of type VARCHAR as the return value in line no 8.</a:t>
            </a:r>
          </a:p>
          <a:p>
            <a:pPr marL="0" indent="0">
              <a:buNone/>
            </a:pPr>
            <a:endParaRPr lang="en-US" sz="1800" dirty="0"/>
          </a:p>
          <a:p>
            <a:endParaRPr lang="en-US" sz="1800" dirty="0"/>
          </a:p>
        </p:txBody>
      </p:sp>
    </p:spTree>
    <p:extLst>
      <p:ext uri="{BB962C8B-B14F-4D97-AF65-F5344CB8AC3E}">
        <p14:creationId xmlns:p14="http://schemas.microsoft.com/office/powerpoint/2010/main" val="3503878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FF00"/>
                </a:solidFill>
              </a:rPr>
              <a:t>How to execute a PL/SQL Function?</a:t>
            </a:r>
            <a:br>
              <a:rPr lang="en-US" b="1" dirty="0">
                <a:solidFill>
                  <a:srgbClr val="FFFF00"/>
                </a:solidFill>
              </a:rPr>
            </a:br>
            <a:endParaRPr lang="en-US" b="1" dirty="0">
              <a:solidFill>
                <a:srgbClr val="FFFF00"/>
              </a:solidFill>
            </a:endParaRPr>
          </a:p>
        </p:txBody>
      </p:sp>
      <p:sp>
        <p:nvSpPr>
          <p:cNvPr id="3" name="Content Placeholder 2"/>
          <p:cNvSpPr>
            <a:spLocks noGrp="1"/>
          </p:cNvSpPr>
          <p:nvPr>
            <p:ph sz="quarter" idx="13"/>
          </p:nvPr>
        </p:nvSpPr>
        <p:spPr>
          <a:xfrm>
            <a:off x="323528" y="1196752"/>
            <a:ext cx="8712968" cy="5184576"/>
          </a:xfrm>
        </p:spPr>
        <p:txBody>
          <a:bodyPr>
            <a:noAutofit/>
          </a:bodyPr>
          <a:lstStyle/>
          <a:p>
            <a:pPr marL="0" indent="0">
              <a:buNone/>
            </a:pPr>
            <a:r>
              <a:rPr lang="en-US" sz="2400" dirty="0"/>
              <a:t>A function can be executed in the following ways.</a:t>
            </a:r>
          </a:p>
          <a:p>
            <a:pPr marL="0" indent="0">
              <a:buNone/>
            </a:pPr>
            <a:r>
              <a:rPr lang="en-US" sz="2400" dirty="0"/>
              <a:t>1) Since a function returns a value we can assign it to a variable.</a:t>
            </a:r>
          </a:p>
          <a:p>
            <a:pPr marL="0" indent="0">
              <a:buNone/>
            </a:pPr>
            <a:r>
              <a:rPr lang="en-US" sz="2400" dirty="0">
                <a:solidFill>
                  <a:srgbClr val="00FFFF"/>
                </a:solidFill>
              </a:rPr>
              <a:t>employee_name := </a:t>
            </a:r>
            <a:r>
              <a:rPr lang="en-US" sz="2400" dirty="0" err="1">
                <a:solidFill>
                  <a:srgbClr val="00FFFF"/>
                </a:solidFill>
              </a:rPr>
              <a:t>empdetails</a:t>
            </a:r>
            <a:r>
              <a:rPr lang="en-US" sz="2400" dirty="0">
                <a:solidFill>
                  <a:srgbClr val="00FFFF"/>
                </a:solidFill>
              </a:rPr>
              <a:t>;</a:t>
            </a:r>
          </a:p>
          <a:p>
            <a:pPr marL="0" indent="0">
              <a:buNone/>
            </a:pPr>
            <a:r>
              <a:rPr lang="en-US" sz="2400" dirty="0"/>
              <a:t>If ‘employee_name’ is of datatype varchar we can store the name of the employee by assigning the return type of the function to it.</a:t>
            </a:r>
          </a:p>
          <a:p>
            <a:pPr marL="0" indent="0">
              <a:buNone/>
            </a:pPr>
            <a:r>
              <a:rPr lang="en-US" sz="2400" dirty="0"/>
              <a:t>2) As a part of a SELECT statement</a:t>
            </a:r>
          </a:p>
          <a:p>
            <a:pPr marL="0" indent="0">
              <a:buNone/>
            </a:pPr>
            <a:r>
              <a:rPr lang="en-US" sz="2400" dirty="0">
                <a:solidFill>
                  <a:srgbClr val="00FFFF"/>
                </a:solidFill>
              </a:rPr>
              <a:t>SELECT </a:t>
            </a:r>
            <a:r>
              <a:rPr lang="en-US" sz="2400" dirty="0" err="1">
                <a:solidFill>
                  <a:srgbClr val="00FFFF"/>
                </a:solidFill>
              </a:rPr>
              <a:t>empdetails</a:t>
            </a:r>
            <a:r>
              <a:rPr lang="en-US" sz="2400" dirty="0">
                <a:solidFill>
                  <a:srgbClr val="00FFFF"/>
                </a:solidFill>
              </a:rPr>
              <a:t> FROM dual;</a:t>
            </a:r>
          </a:p>
          <a:p>
            <a:pPr marL="0" indent="0">
              <a:buNone/>
            </a:pPr>
            <a:r>
              <a:rPr lang="en-US" sz="2400" dirty="0"/>
              <a:t>3) In a PL/SQL Statements like,</a:t>
            </a:r>
          </a:p>
          <a:p>
            <a:pPr marL="0" indent="0">
              <a:buNone/>
            </a:pPr>
            <a:r>
              <a:rPr lang="en-US" sz="2400" dirty="0" err="1">
                <a:solidFill>
                  <a:srgbClr val="00FFFF"/>
                </a:solidFill>
              </a:rPr>
              <a:t>dbms_output.put_line</a:t>
            </a:r>
            <a:r>
              <a:rPr lang="en-US" sz="2400" dirty="0">
                <a:solidFill>
                  <a:srgbClr val="00FFFF"/>
                </a:solidFill>
              </a:rPr>
              <a:t>(</a:t>
            </a:r>
            <a:r>
              <a:rPr lang="en-US" sz="2400" dirty="0" err="1">
                <a:solidFill>
                  <a:srgbClr val="00FFFF"/>
                </a:solidFill>
              </a:rPr>
              <a:t>empdetails</a:t>
            </a:r>
            <a:r>
              <a:rPr lang="en-US" sz="2400" dirty="0">
                <a:solidFill>
                  <a:srgbClr val="00FFFF"/>
                </a:solidFill>
              </a:rPr>
              <a:t>);</a:t>
            </a:r>
          </a:p>
          <a:p>
            <a:pPr marL="0" indent="0">
              <a:buNone/>
            </a:pPr>
            <a:r>
              <a:rPr lang="en-US" sz="2400" dirty="0"/>
              <a:t>This line displays the value returned by the function.</a:t>
            </a:r>
          </a:p>
          <a:p>
            <a:endParaRPr lang="en-US" sz="2400" dirty="0"/>
          </a:p>
        </p:txBody>
      </p:sp>
    </p:spTree>
    <p:extLst>
      <p:ext uri="{BB962C8B-B14F-4D97-AF65-F5344CB8AC3E}">
        <p14:creationId xmlns:p14="http://schemas.microsoft.com/office/powerpoint/2010/main" val="866906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FF00"/>
                </a:solidFill>
              </a:rPr>
              <a:t>Count the number of employees from employee table</a:t>
            </a:r>
            <a:r>
              <a:rPr lang="en-US" dirty="0"/>
              <a:t>:</a:t>
            </a:r>
          </a:p>
        </p:txBody>
      </p:sp>
      <p:sp>
        <p:nvSpPr>
          <p:cNvPr id="3" name="Content Placeholder 2"/>
          <p:cNvSpPr>
            <a:spLocks noGrp="1"/>
          </p:cNvSpPr>
          <p:nvPr>
            <p:ph sz="quarter" idx="13"/>
          </p:nvPr>
        </p:nvSpPr>
        <p:spPr/>
        <p:txBody>
          <a:bodyPr>
            <a:normAutofit/>
          </a:bodyPr>
          <a:lstStyle/>
          <a:p>
            <a:pPr marL="0" indent="0">
              <a:buNone/>
            </a:pPr>
            <a:r>
              <a:rPr lang="en-US" sz="2400" dirty="0"/>
              <a:t>CREATE OR REPLACE FUNCTION </a:t>
            </a:r>
            <a:r>
              <a:rPr lang="en-US" sz="2400" dirty="0" err="1"/>
              <a:t>totalemployees</a:t>
            </a:r>
            <a:endParaRPr lang="en-US" sz="2400" dirty="0"/>
          </a:p>
          <a:p>
            <a:pPr marL="0" indent="0">
              <a:buNone/>
            </a:pPr>
            <a:r>
              <a:rPr lang="en-US" sz="2400" dirty="0"/>
              <a:t>RETURN number IS</a:t>
            </a:r>
          </a:p>
          <a:p>
            <a:pPr marL="0" indent="0">
              <a:buNone/>
            </a:pPr>
            <a:r>
              <a:rPr lang="en-US" sz="2400" dirty="0"/>
              <a:t>   total number(2) := 0;</a:t>
            </a:r>
          </a:p>
          <a:p>
            <a:pPr marL="0" indent="0">
              <a:buNone/>
            </a:pPr>
            <a:r>
              <a:rPr lang="en-US" sz="2400" dirty="0"/>
              <a:t>BEGIN</a:t>
            </a:r>
          </a:p>
          <a:p>
            <a:pPr marL="0" indent="0">
              <a:buNone/>
            </a:pPr>
            <a:r>
              <a:rPr lang="en-US" sz="2400" dirty="0"/>
              <a:t>   SELECT count(*) into total</a:t>
            </a:r>
          </a:p>
          <a:p>
            <a:pPr marL="0" indent="0">
              <a:buNone/>
            </a:pPr>
            <a:r>
              <a:rPr lang="en-US" sz="2400" dirty="0"/>
              <a:t>   FROM emp;</a:t>
            </a:r>
          </a:p>
          <a:p>
            <a:pPr marL="0" indent="0">
              <a:buNone/>
            </a:pPr>
            <a:r>
              <a:rPr lang="en-US" sz="2400" dirty="0"/>
              <a:t>      RETURN total;</a:t>
            </a:r>
          </a:p>
          <a:p>
            <a:pPr marL="0" indent="0">
              <a:buNone/>
            </a:pPr>
            <a:r>
              <a:rPr lang="en-US" sz="2400" dirty="0"/>
              <a:t>END;</a:t>
            </a:r>
          </a:p>
        </p:txBody>
      </p:sp>
      <p:sp>
        <p:nvSpPr>
          <p:cNvPr id="4" name="Rectangle 3"/>
          <p:cNvSpPr/>
          <p:nvPr/>
        </p:nvSpPr>
        <p:spPr>
          <a:xfrm>
            <a:off x="683568" y="6211162"/>
            <a:ext cx="2194832" cy="369332"/>
          </a:xfrm>
          <a:prstGeom prst="rect">
            <a:avLst/>
          </a:prstGeom>
        </p:spPr>
        <p:txBody>
          <a:bodyPr wrap="none">
            <a:spAutoFit/>
          </a:bodyPr>
          <a:lstStyle/>
          <a:p>
            <a:r>
              <a:rPr lang="en-US" dirty="0"/>
              <a:t>SQL&gt; Function created.</a:t>
            </a:r>
          </a:p>
        </p:txBody>
      </p:sp>
    </p:spTree>
    <p:extLst>
      <p:ext uri="{BB962C8B-B14F-4D97-AF65-F5344CB8AC3E}">
        <p14:creationId xmlns:p14="http://schemas.microsoft.com/office/powerpoint/2010/main" val="1316109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706090"/>
          </a:xfrm>
        </p:spPr>
        <p:txBody>
          <a:bodyPr/>
          <a:lstStyle/>
          <a:p>
            <a:r>
              <a:rPr lang="en-US" b="1" dirty="0">
                <a:solidFill>
                  <a:srgbClr val="FFFF00"/>
                </a:solidFill>
              </a:rPr>
              <a:t>Calling a Function</a:t>
            </a:r>
            <a:br>
              <a:rPr lang="en-US" dirty="0"/>
            </a:br>
            <a:endParaRPr lang="en-US" dirty="0"/>
          </a:p>
        </p:txBody>
      </p:sp>
      <p:sp>
        <p:nvSpPr>
          <p:cNvPr id="3" name="Content Placeholder 2"/>
          <p:cNvSpPr>
            <a:spLocks noGrp="1"/>
          </p:cNvSpPr>
          <p:nvPr>
            <p:ph sz="quarter" idx="13"/>
          </p:nvPr>
        </p:nvSpPr>
        <p:spPr>
          <a:xfrm>
            <a:off x="467544" y="627683"/>
            <a:ext cx="7924800" cy="2520280"/>
          </a:xfrm>
        </p:spPr>
        <p:txBody>
          <a:bodyPr>
            <a:noAutofit/>
          </a:bodyPr>
          <a:lstStyle/>
          <a:p>
            <a:pPr algn="just"/>
            <a:r>
              <a:rPr lang="en-US" sz="2000" dirty="0"/>
              <a:t>While creating a function, you give a definition of what the function has to do. To use a function, you will have to call that function to perform the defined task. When a program calls a function, program control is transferred to the called function.</a:t>
            </a:r>
          </a:p>
          <a:p>
            <a:pPr algn="just"/>
            <a:r>
              <a:rPr lang="en-US" sz="2000" dirty="0"/>
              <a:t>A called function performs defined task and when its return statement is executed or when its last end statement is reached, it returns program control back to the main program.</a:t>
            </a:r>
          </a:p>
          <a:p>
            <a:pPr algn="just"/>
            <a:r>
              <a:rPr lang="en-US" sz="2000" dirty="0"/>
              <a:t>To call a function you simply need to pass the required parameters along with function name and if function returns a value then you can store returned value</a:t>
            </a:r>
          </a:p>
        </p:txBody>
      </p:sp>
      <p:sp>
        <p:nvSpPr>
          <p:cNvPr id="4" name="Rectangle 3"/>
          <p:cNvSpPr/>
          <p:nvPr/>
        </p:nvSpPr>
        <p:spPr>
          <a:xfrm>
            <a:off x="2519264" y="3912206"/>
            <a:ext cx="6624736" cy="3046988"/>
          </a:xfrm>
          <a:prstGeom prst="rect">
            <a:avLst/>
          </a:prstGeom>
        </p:spPr>
        <p:txBody>
          <a:bodyPr wrap="square">
            <a:spAutoFit/>
          </a:bodyPr>
          <a:lstStyle/>
          <a:p>
            <a:r>
              <a:rPr lang="en-US" sz="2400" b="1" dirty="0">
                <a:solidFill>
                  <a:srgbClr val="CCFFFF"/>
                </a:solidFill>
              </a:rPr>
              <a:t>DECLARE</a:t>
            </a:r>
          </a:p>
          <a:p>
            <a:r>
              <a:rPr lang="en-US" sz="2400" b="1" dirty="0">
                <a:solidFill>
                  <a:srgbClr val="CCFFFF"/>
                </a:solidFill>
              </a:rPr>
              <a:t>   c number(2);</a:t>
            </a:r>
          </a:p>
          <a:p>
            <a:r>
              <a:rPr lang="en-US" sz="2400" b="1" dirty="0">
                <a:solidFill>
                  <a:srgbClr val="CCFFFF"/>
                </a:solidFill>
              </a:rPr>
              <a:t>BEGIN</a:t>
            </a:r>
          </a:p>
          <a:p>
            <a:r>
              <a:rPr lang="en-US" sz="2400" b="1" dirty="0">
                <a:solidFill>
                  <a:srgbClr val="CCFFFF"/>
                </a:solidFill>
              </a:rPr>
              <a:t>   c := </a:t>
            </a:r>
            <a:r>
              <a:rPr lang="en-US" sz="2400" b="1" dirty="0" err="1">
                <a:solidFill>
                  <a:srgbClr val="CCFFFF"/>
                </a:solidFill>
              </a:rPr>
              <a:t>totalemployees</a:t>
            </a:r>
            <a:r>
              <a:rPr lang="en-US" sz="2400" b="1" dirty="0">
                <a:solidFill>
                  <a:srgbClr val="CCFFFF"/>
                </a:solidFill>
              </a:rPr>
              <a:t>();</a:t>
            </a:r>
          </a:p>
          <a:p>
            <a:r>
              <a:rPr lang="en-US" sz="2400" b="1" dirty="0">
                <a:solidFill>
                  <a:srgbClr val="CCFFFF"/>
                </a:solidFill>
              </a:rPr>
              <a:t>   dbms_output.put_line('Total no. of Employees: ' || c);</a:t>
            </a:r>
          </a:p>
          <a:p>
            <a:r>
              <a:rPr lang="en-US" sz="2400" b="1" dirty="0">
                <a:solidFill>
                  <a:srgbClr val="CCFFFF"/>
                </a:solidFill>
              </a:rPr>
              <a:t>END;</a:t>
            </a:r>
          </a:p>
          <a:p>
            <a:r>
              <a:rPr lang="en-US" sz="2400" b="1" dirty="0">
                <a:solidFill>
                  <a:srgbClr val="CCFFFF"/>
                </a:solidFill>
              </a:rPr>
              <a:t>/</a:t>
            </a:r>
          </a:p>
        </p:txBody>
      </p:sp>
    </p:spTree>
    <p:extLst>
      <p:ext uri="{BB962C8B-B14F-4D97-AF65-F5344CB8AC3E}">
        <p14:creationId xmlns:p14="http://schemas.microsoft.com/office/powerpoint/2010/main" val="380973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915E2-8C19-4DE6-8E86-718ADB276608}"/>
              </a:ext>
            </a:extLst>
          </p:cNvPr>
          <p:cNvSpPr txBox="1"/>
          <p:nvPr/>
        </p:nvSpPr>
        <p:spPr>
          <a:xfrm>
            <a:off x="179512" y="332656"/>
            <a:ext cx="8712968" cy="5386090"/>
          </a:xfrm>
          <a:prstGeom prst="rect">
            <a:avLst/>
          </a:prstGeom>
          <a:noFill/>
        </p:spPr>
        <p:txBody>
          <a:bodyPr wrap="square">
            <a:spAutoFit/>
          </a:bodyPr>
          <a:lstStyle/>
          <a:p>
            <a:r>
              <a:rPr lang="en-US" sz="3200" dirty="0">
                <a:solidFill>
                  <a:srgbClr val="00FFFF"/>
                </a:solidFill>
              </a:rPr>
              <a:t>Parameter:</a:t>
            </a:r>
          </a:p>
          <a:p>
            <a:pPr marL="457200" indent="-457200">
              <a:buFont typeface="Wingdings" panose="05000000000000000000" pitchFamily="2" charset="2"/>
              <a:buChar char="ü"/>
            </a:pPr>
            <a:endParaRPr lang="en-US" sz="3200" dirty="0">
              <a:solidFill>
                <a:srgbClr val="00FFFF"/>
              </a:solidFill>
            </a:endParaRPr>
          </a:p>
          <a:p>
            <a:pPr marL="342900" indent="-342900" algn="just">
              <a:buFont typeface="Wingdings" panose="05000000000000000000" pitchFamily="2" charset="2"/>
              <a:buChar char="ü"/>
            </a:pPr>
            <a:r>
              <a:rPr lang="en-US" sz="2000" dirty="0"/>
              <a:t>The parameter is variable or placeholder of any valid PL/SQL datatype through which the PL/SQL subprogram exchange the values with the main code. This parameter allows to give input to the subprograms and to extract from these subprograms.</a:t>
            </a:r>
          </a:p>
          <a:p>
            <a:pPr marL="342900" indent="-342900" algn="just">
              <a:buFont typeface="Wingdings" panose="05000000000000000000" pitchFamily="2" charset="2"/>
              <a:buChar char="ü"/>
            </a:pPr>
            <a:endParaRPr lang="en-US" sz="2000" dirty="0"/>
          </a:p>
          <a:p>
            <a:pPr marL="342900" indent="-342900" algn="just">
              <a:buFont typeface="Wingdings" panose="05000000000000000000" pitchFamily="2" charset="2"/>
              <a:buChar char="ü"/>
            </a:pPr>
            <a:r>
              <a:rPr lang="en-US" sz="2000" dirty="0"/>
              <a:t>These parameters should be defined along with the subprograms at the time of creation.</a:t>
            </a:r>
          </a:p>
          <a:p>
            <a:pPr marL="342900" indent="-342900" algn="just">
              <a:buFont typeface="Wingdings" panose="05000000000000000000" pitchFamily="2" charset="2"/>
              <a:buChar char="ü"/>
            </a:pPr>
            <a:endParaRPr lang="en-US" sz="2000" dirty="0"/>
          </a:p>
          <a:p>
            <a:pPr marL="342900" indent="-342900" algn="just">
              <a:buFont typeface="Wingdings" panose="05000000000000000000" pitchFamily="2" charset="2"/>
              <a:buChar char="ü"/>
            </a:pPr>
            <a:r>
              <a:rPr lang="en-US" sz="2000" dirty="0"/>
              <a:t>These parameters are included n the calling statement of these subprograms to interact the values with the subprograms.</a:t>
            </a:r>
          </a:p>
          <a:p>
            <a:pPr marL="342900" indent="-342900" algn="just">
              <a:buFont typeface="Wingdings" panose="05000000000000000000" pitchFamily="2" charset="2"/>
              <a:buChar char="ü"/>
            </a:pPr>
            <a:endParaRPr lang="en-US" sz="2000" dirty="0"/>
          </a:p>
          <a:p>
            <a:pPr marL="342900" indent="-342900" algn="just">
              <a:buFont typeface="Wingdings" panose="05000000000000000000" pitchFamily="2" charset="2"/>
              <a:buChar char="ü"/>
            </a:pPr>
            <a:r>
              <a:rPr lang="en-US" sz="2000" dirty="0"/>
              <a:t>The datatype of the parameter in the subprogram and the calling statement should be same.</a:t>
            </a:r>
          </a:p>
          <a:p>
            <a:pPr marL="342900" indent="-342900" algn="just">
              <a:buFont typeface="Wingdings" panose="05000000000000000000" pitchFamily="2" charset="2"/>
              <a:buChar char="ü"/>
            </a:pPr>
            <a:endParaRPr lang="en-US" sz="2000" dirty="0"/>
          </a:p>
          <a:p>
            <a:pPr marL="342900" indent="-342900" algn="just">
              <a:buFont typeface="Wingdings" panose="05000000000000000000" pitchFamily="2" charset="2"/>
              <a:buChar char="ü"/>
            </a:pPr>
            <a:r>
              <a:rPr lang="en-US" sz="2000" dirty="0"/>
              <a:t>The size of the datatype should not mention at the time of parameter declaration, as the size is dynamic for this type.</a:t>
            </a:r>
            <a:endParaRPr lang="en-IN" sz="2000" dirty="0"/>
          </a:p>
        </p:txBody>
      </p:sp>
    </p:spTree>
    <p:extLst>
      <p:ext uri="{BB962C8B-B14F-4D97-AF65-F5344CB8AC3E}">
        <p14:creationId xmlns:p14="http://schemas.microsoft.com/office/powerpoint/2010/main" val="3980015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204864"/>
            <a:ext cx="7924800" cy="1143000"/>
          </a:xfrm>
        </p:spPr>
        <p:txBody>
          <a:bodyPr/>
          <a:lstStyle/>
          <a:p>
            <a:r>
              <a:rPr lang="en-US" dirty="0">
                <a:solidFill>
                  <a:srgbClr val="CCFFFF"/>
                </a:solidFill>
                <a:hlinkClick r:id="rId2" action="ppaction://hlinkfile">
                  <a:extLst>
                    <a:ext uri="{A12FA001-AC4F-418D-AE19-62706E023703}">
                      <ahyp:hlinkClr xmlns:ahyp="http://schemas.microsoft.com/office/drawing/2018/hyperlinkcolor" val="tx"/>
                    </a:ext>
                  </a:extLst>
                </a:hlinkClick>
              </a:rPr>
              <a:t>MAX OF 2 NUMBERS</a:t>
            </a:r>
            <a:endParaRPr lang="en-US" dirty="0">
              <a:solidFill>
                <a:srgbClr val="CCFFFF"/>
              </a:solidFill>
            </a:endParaRPr>
          </a:p>
        </p:txBody>
      </p:sp>
    </p:spTree>
    <p:extLst>
      <p:ext uri="{BB962C8B-B14F-4D97-AF65-F5344CB8AC3E}">
        <p14:creationId xmlns:p14="http://schemas.microsoft.com/office/powerpoint/2010/main" val="716237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827584" y="2276872"/>
            <a:ext cx="7924800" cy="4114800"/>
          </a:xfrm>
        </p:spPr>
        <p:txBody>
          <a:bodyPr>
            <a:normAutofit/>
          </a:bodyPr>
          <a:lstStyle/>
          <a:p>
            <a:pPr marL="0" indent="0">
              <a:buNone/>
            </a:pPr>
            <a:r>
              <a:rPr lang="en-US" sz="3600" b="1" dirty="0">
                <a:solidFill>
                  <a:srgbClr val="FF0000"/>
                </a:solidFill>
                <a:highlight>
                  <a:srgbClr val="CCFFFF"/>
                </a:highlight>
                <a:hlinkClick r:id="rId2" action="ppaction://hlinkfile">
                  <a:extLst>
                    <a:ext uri="{A12FA001-AC4F-418D-AE19-62706E023703}">
                      <ahyp:hlinkClr xmlns:ahyp="http://schemas.microsoft.com/office/drawing/2018/hyperlinkcolor" val="tx"/>
                    </a:ext>
                  </a:extLst>
                </a:hlinkClick>
              </a:rPr>
              <a:t>PL/SQL Recursive Functions</a:t>
            </a:r>
            <a:endParaRPr lang="en-US" sz="3600" b="1" dirty="0">
              <a:solidFill>
                <a:srgbClr val="FF0000"/>
              </a:solidFill>
              <a:highlight>
                <a:srgbClr val="CCFFFF"/>
              </a:highlight>
            </a:endParaRPr>
          </a:p>
        </p:txBody>
      </p:sp>
    </p:spTree>
    <p:extLst>
      <p:ext uri="{BB962C8B-B14F-4D97-AF65-F5344CB8AC3E}">
        <p14:creationId xmlns:p14="http://schemas.microsoft.com/office/powerpoint/2010/main" val="2994243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US" sz="2400" dirty="0">
                <a:solidFill>
                  <a:srgbClr val="FF0000"/>
                </a:solidFill>
                <a:highlight>
                  <a:srgbClr val="CCFFFF"/>
                </a:highlight>
                <a:hlinkClick r:id="rId2" action="ppaction://hlinkfile">
                  <a:extLst>
                    <a:ext uri="{A12FA001-AC4F-418D-AE19-62706E023703}">
                      <ahyp:hlinkClr xmlns:ahyp="http://schemas.microsoft.com/office/drawing/2018/hyperlinkcolor" val="tx"/>
                    </a:ext>
                  </a:extLst>
                </a:hlinkClick>
              </a:rPr>
              <a:t>CELSIUS TO  FARENHEIT CONVERSION</a:t>
            </a:r>
            <a:endParaRPr lang="en-US" sz="2400" dirty="0">
              <a:solidFill>
                <a:srgbClr val="FF0000"/>
              </a:solidFill>
              <a:highlight>
                <a:srgbClr val="CCFFFF"/>
              </a:highlight>
            </a:endParaRPr>
          </a:p>
        </p:txBody>
      </p:sp>
    </p:spTree>
    <p:extLst>
      <p:ext uri="{BB962C8B-B14F-4D97-AF65-F5344CB8AC3E}">
        <p14:creationId xmlns:p14="http://schemas.microsoft.com/office/powerpoint/2010/main" val="4202447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67544" y="2492896"/>
            <a:ext cx="3733800" cy="4114800"/>
          </a:xfrm>
        </p:spPr>
        <p:txBody>
          <a:bodyPr>
            <a:normAutofit/>
          </a:bodyPr>
          <a:lstStyle/>
          <a:p>
            <a:pPr marL="0" indent="0">
              <a:buNone/>
            </a:pPr>
            <a:endParaRPr lang="en-US" dirty="0"/>
          </a:p>
          <a:p>
            <a:pPr marL="0" indent="0">
              <a:buNone/>
            </a:pPr>
            <a:r>
              <a:rPr lang="en-US" sz="2400" b="1" dirty="0">
                <a:solidFill>
                  <a:srgbClr val="FFFF00"/>
                </a:solidFill>
              </a:rPr>
              <a:t>DROP FUNCTION &lt;</a:t>
            </a:r>
            <a:r>
              <a:rPr lang="en-US" sz="2400" b="1" dirty="0" err="1">
                <a:solidFill>
                  <a:srgbClr val="FFFF00"/>
                </a:solidFill>
              </a:rPr>
              <a:t>function_name</a:t>
            </a:r>
            <a:r>
              <a:rPr lang="en-US" sz="2400" b="1" dirty="0">
                <a:solidFill>
                  <a:srgbClr val="FFFF00"/>
                </a:solidFill>
              </a:rPr>
              <a:t>&gt;; </a:t>
            </a:r>
          </a:p>
        </p:txBody>
      </p:sp>
      <p:pic>
        <p:nvPicPr>
          <p:cNvPr id="1026" name="Picture 2" descr="IND v AUS 2020: Brad Hogg jokes that Virat Kohli 'strategically' dropped  D'Arcy Short's catch">
            <a:extLst>
              <a:ext uri="{FF2B5EF4-FFF2-40B4-BE49-F238E27FC236}">
                <a16:creationId xmlns:a16="http://schemas.microsoft.com/office/drawing/2014/main" id="{CCB3FC96-F562-43EF-A0D4-E6B85D69EF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484" r="2" b="17527"/>
          <a:stretch/>
        </p:blipFill>
        <p:spPr bwMode="auto">
          <a:xfrm>
            <a:off x="4800600" y="1600200"/>
            <a:ext cx="3733800" cy="4114800"/>
          </a:xfrm>
          <a:prstGeom prst="rect">
            <a:avLst/>
          </a:prstGeom>
          <a:noFill/>
        </p:spPr>
      </p:pic>
      <p:sp>
        <p:nvSpPr>
          <p:cNvPr id="2" name="Title 1"/>
          <p:cNvSpPr>
            <a:spLocks noGrp="1"/>
          </p:cNvSpPr>
          <p:nvPr>
            <p:ph type="title"/>
          </p:nvPr>
        </p:nvSpPr>
        <p:spPr>
          <a:xfrm>
            <a:off x="2476500" y="0"/>
            <a:ext cx="3602360" cy="1143000"/>
          </a:xfrm>
        </p:spPr>
        <p:txBody>
          <a:bodyPr anchor="b">
            <a:normAutofit/>
          </a:bodyPr>
          <a:lstStyle/>
          <a:p>
            <a:r>
              <a:rPr lang="en-US" b="1" dirty="0"/>
              <a:t>DROP A FUNCTION..</a:t>
            </a:r>
          </a:p>
        </p:txBody>
      </p:sp>
    </p:spTree>
    <p:extLst>
      <p:ext uri="{BB962C8B-B14F-4D97-AF65-F5344CB8AC3E}">
        <p14:creationId xmlns:p14="http://schemas.microsoft.com/office/powerpoint/2010/main" val="2711869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380088"/>
            <a:ext cx="7772400" cy="1470025"/>
          </a:xfrm>
        </p:spPr>
        <p:txBody>
          <a:bodyPr/>
          <a:lstStyle/>
          <a:p>
            <a:r>
              <a:rPr lang="en-IN" b="1" dirty="0">
                <a:solidFill>
                  <a:srgbClr val="FF0000"/>
                </a:solidFill>
              </a:rPr>
              <a:t>PL/SQL - Procedures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588663"/>
            <a:ext cx="4520077"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4052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0070C0"/>
                </a:solidFill>
                <a:highlight>
                  <a:srgbClr val="FFFF00"/>
                </a:highlight>
              </a:rPr>
              <a:t>What is a subprogram?</a:t>
            </a:r>
          </a:p>
        </p:txBody>
      </p:sp>
      <p:sp>
        <p:nvSpPr>
          <p:cNvPr id="3" name="Content Placeholder 2"/>
          <p:cNvSpPr>
            <a:spLocks noGrp="1"/>
          </p:cNvSpPr>
          <p:nvPr>
            <p:ph idx="1"/>
          </p:nvPr>
        </p:nvSpPr>
        <p:spPr/>
        <p:txBody>
          <a:bodyPr>
            <a:normAutofit/>
          </a:bodyPr>
          <a:lstStyle/>
          <a:p>
            <a:pPr algn="just"/>
            <a:r>
              <a:rPr lang="en-IN" sz="2800" dirty="0"/>
              <a:t>A subprogram is a program unit/module that performs a particular task. These subprograms are combined to form larger programs. This is basically called the </a:t>
            </a:r>
            <a:r>
              <a:rPr lang="en-IN" sz="2800" dirty="0">
                <a:solidFill>
                  <a:srgbClr val="FF0000"/>
                </a:solidFill>
              </a:rPr>
              <a:t>'Modular design</a:t>
            </a:r>
            <a:r>
              <a:rPr lang="en-IN" sz="2800" dirty="0"/>
              <a:t>’. </a:t>
            </a:r>
          </a:p>
          <a:p>
            <a:pPr marL="0" indent="0" algn="just">
              <a:buNone/>
            </a:pPr>
            <a:endParaRPr lang="en-IN" sz="2800" dirty="0"/>
          </a:p>
          <a:p>
            <a:pPr algn="just"/>
            <a:r>
              <a:rPr lang="en-IN" sz="2800" dirty="0"/>
              <a:t>A subprogram can be invoked by another subprogram or program which is called the calling program.</a:t>
            </a:r>
          </a:p>
        </p:txBody>
      </p:sp>
    </p:spTree>
    <p:extLst>
      <p:ext uri="{BB962C8B-B14F-4D97-AF65-F5344CB8AC3E}">
        <p14:creationId xmlns:p14="http://schemas.microsoft.com/office/powerpoint/2010/main" val="2976703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7924800" cy="1143000"/>
          </a:xfrm>
        </p:spPr>
        <p:txBody>
          <a:bodyPr/>
          <a:lstStyle/>
          <a:p>
            <a:r>
              <a:rPr lang="en-IN" b="1" dirty="0">
                <a:solidFill>
                  <a:schemeClr val="tx2">
                    <a:lumMod val="40000"/>
                    <a:lumOff val="60000"/>
                  </a:schemeClr>
                </a:solidFill>
              </a:rPr>
              <a:t>Subprogram</a:t>
            </a:r>
          </a:p>
        </p:txBody>
      </p:sp>
      <p:sp>
        <p:nvSpPr>
          <p:cNvPr id="3" name="Content Placeholder 2"/>
          <p:cNvSpPr>
            <a:spLocks noGrp="1"/>
          </p:cNvSpPr>
          <p:nvPr>
            <p:ph idx="1"/>
          </p:nvPr>
        </p:nvSpPr>
        <p:spPr>
          <a:xfrm>
            <a:off x="467544" y="1340768"/>
            <a:ext cx="8136904" cy="5040560"/>
          </a:xfrm>
        </p:spPr>
        <p:txBody>
          <a:bodyPr>
            <a:noAutofit/>
          </a:bodyPr>
          <a:lstStyle/>
          <a:p>
            <a:r>
              <a:rPr lang="en-IN" sz="2400" dirty="0"/>
              <a:t>A subprogram can be created :</a:t>
            </a:r>
          </a:p>
          <a:p>
            <a:endParaRPr lang="en-IN" sz="2400" dirty="0"/>
          </a:p>
          <a:p>
            <a:pPr>
              <a:buFont typeface="Wingdings" pitchFamily="2" charset="2"/>
              <a:buChar char="ü"/>
            </a:pPr>
            <a:r>
              <a:rPr lang="en-IN" sz="2400" dirty="0"/>
              <a:t>At the schema level</a:t>
            </a:r>
          </a:p>
          <a:p>
            <a:pPr>
              <a:buFont typeface="Wingdings" pitchFamily="2" charset="2"/>
              <a:buChar char="ü"/>
            </a:pPr>
            <a:r>
              <a:rPr lang="en-IN" sz="2400" dirty="0"/>
              <a:t>Inside a package</a:t>
            </a:r>
          </a:p>
          <a:p>
            <a:pPr>
              <a:buFont typeface="Wingdings" pitchFamily="2" charset="2"/>
              <a:buChar char="ü"/>
            </a:pPr>
            <a:r>
              <a:rPr lang="en-IN" sz="2400" dirty="0"/>
              <a:t>Inside a PL/SQL block</a:t>
            </a:r>
          </a:p>
          <a:p>
            <a:pPr algn="just"/>
            <a:r>
              <a:rPr lang="en-IN" sz="2400" dirty="0"/>
              <a:t>At the schema level, subprogram is a </a:t>
            </a:r>
            <a:r>
              <a:rPr lang="en-IN" sz="2400" dirty="0">
                <a:solidFill>
                  <a:schemeClr val="tx2">
                    <a:lumMod val="40000"/>
                    <a:lumOff val="60000"/>
                  </a:schemeClr>
                </a:solidFill>
              </a:rPr>
              <a:t>standalone subprogram</a:t>
            </a:r>
            <a:r>
              <a:rPr lang="en-IN" sz="2400" dirty="0"/>
              <a:t>. It is created with the </a:t>
            </a:r>
            <a:r>
              <a:rPr lang="en-IN" sz="2400" dirty="0">
                <a:solidFill>
                  <a:srgbClr val="FF0000"/>
                </a:solidFill>
              </a:rPr>
              <a:t>CREATE PROCEDURE </a:t>
            </a:r>
            <a:r>
              <a:rPr lang="en-IN" sz="2400" dirty="0"/>
              <a:t>or the </a:t>
            </a:r>
            <a:r>
              <a:rPr lang="en-IN" sz="2400" dirty="0">
                <a:solidFill>
                  <a:srgbClr val="92D050"/>
                </a:solidFill>
              </a:rPr>
              <a:t>CREATE FUNCTION </a:t>
            </a:r>
            <a:r>
              <a:rPr lang="en-IN" sz="2400" dirty="0"/>
              <a:t>statement. </a:t>
            </a:r>
          </a:p>
          <a:p>
            <a:pPr algn="just"/>
            <a:r>
              <a:rPr lang="en-IN" sz="2400" dirty="0"/>
              <a:t>It is stored in the database and can be deleted with the </a:t>
            </a:r>
            <a:r>
              <a:rPr lang="en-IN" sz="2400" b="1" dirty="0">
                <a:solidFill>
                  <a:schemeClr val="tx2">
                    <a:lumMod val="60000"/>
                    <a:lumOff val="40000"/>
                  </a:schemeClr>
                </a:solidFill>
              </a:rPr>
              <a:t>DROP PROCEDURE </a:t>
            </a:r>
            <a:r>
              <a:rPr lang="en-IN" sz="2400" dirty="0"/>
              <a:t>or </a:t>
            </a:r>
            <a:r>
              <a:rPr lang="en-IN" sz="2400" b="1" dirty="0">
                <a:solidFill>
                  <a:schemeClr val="tx2">
                    <a:lumMod val="60000"/>
                    <a:lumOff val="40000"/>
                  </a:schemeClr>
                </a:solidFill>
              </a:rPr>
              <a:t>DROP FUNCTION </a:t>
            </a:r>
            <a:r>
              <a:rPr lang="en-IN" sz="2400" dirty="0"/>
              <a:t>statement.</a:t>
            </a:r>
          </a:p>
        </p:txBody>
      </p:sp>
    </p:spTree>
    <p:extLst>
      <p:ext uri="{BB962C8B-B14F-4D97-AF65-F5344CB8AC3E}">
        <p14:creationId xmlns:p14="http://schemas.microsoft.com/office/powerpoint/2010/main" val="2596915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404664"/>
            <a:ext cx="8568952" cy="5976664"/>
          </a:xfrm>
        </p:spPr>
        <p:txBody>
          <a:bodyPr>
            <a:normAutofit/>
          </a:bodyPr>
          <a:lstStyle/>
          <a:p>
            <a:pPr algn="just"/>
            <a:r>
              <a:rPr lang="en-IN" sz="2800" dirty="0"/>
              <a:t>A subprogram created inside a package is a </a:t>
            </a:r>
            <a:r>
              <a:rPr lang="en-IN" sz="2800" b="1" dirty="0">
                <a:solidFill>
                  <a:schemeClr val="tx2">
                    <a:lumMod val="60000"/>
                    <a:lumOff val="40000"/>
                  </a:schemeClr>
                </a:solidFill>
              </a:rPr>
              <a:t>packaged subprogram</a:t>
            </a:r>
            <a:r>
              <a:rPr lang="en-IN" sz="2800" dirty="0"/>
              <a:t>. It is stored in the database and can be deleted only when the package is deleted with the DROP PACKAGE statement</a:t>
            </a:r>
          </a:p>
          <a:p>
            <a:pPr algn="just"/>
            <a:r>
              <a:rPr lang="en-IN" sz="2800" dirty="0"/>
              <a:t>PL/SQL subprograms are named PL/SQL blocks that can be invoked with a set of parameters. PL/SQL provides two kinds of subprograms −</a:t>
            </a:r>
          </a:p>
          <a:p>
            <a:pPr algn="just">
              <a:buFont typeface="Wingdings" pitchFamily="2" charset="2"/>
              <a:buChar char="ü"/>
            </a:pPr>
            <a:r>
              <a:rPr lang="en-IN" sz="2800" b="1" dirty="0">
                <a:solidFill>
                  <a:srgbClr val="FF0000"/>
                </a:solidFill>
              </a:rPr>
              <a:t>Functions</a:t>
            </a:r>
            <a:r>
              <a:rPr lang="en-IN" sz="2800" dirty="0"/>
              <a:t> − These subprograms return a single value; mainly used to compute and return a value.</a:t>
            </a:r>
          </a:p>
          <a:p>
            <a:pPr algn="just">
              <a:buFont typeface="Wingdings" pitchFamily="2" charset="2"/>
              <a:buChar char="ü"/>
            </a:pPr>
            <a:r>
              <a:rPr lang="en-IN" sz="2800" b="1" dirty="0">
                <a:solidFill>
                  <a:srgbClr val="FF0000"/>
                </a:solidFill>
              </a:rPr>
              <a:t>Procedures</a:t>
            </a:r>
            <a:r>
              <a:rPr lang="en-IN" sz="2800" dirty="0"/>
              <a:t> − These subprograms do not return a value directly; mainly used to perform an action.</a:t>
            </a:r>
          </a:p>
          <a:p>
            <a:pPr algn="just"/>
            <a:endParaRPr lang="en-IN" dirty="0"/>
          </a:p>
        </p:txBody>
      </p:sp>
    </p:spTree>
    <p:extLst>
      <p:ext uri="{BB962C8B-B14F-4D97-AF65-F5344CB8AC3E}">
        <p14:creationId xmlns:p14="http://schemas.microsoft.com/office/powerpoint/2010/main" val="3500116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20136916">
            <a:off x="552453" y="2844614"/>
            <a:ext cx="8229600" cy="1143000"/>
          </a:xfrm>
        </p:spPr>
        <p:txBody>
          <a:bodyPr>
            <a:normAutofit/>
          </a:bodyPr>
          <a:lstStyle/>
          <a:p>
            <a:r>
              <a:rPr lang="en-IN" b="1" dirty="0">
                <a:solidFill>
                  <a:srgbClr val="FF0000"/>
                </a:solidFill>
              </a:rPr>
              <a:t>Parts of a PL/SQL Subprogram</a:t>
            </a:r>
            <a:br>
              <a:rPr lang="en-IN" dirty="0"/>
            </a:b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717032"/>
            <a:ext cx="4248472" cy="2517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874" y="332657"/>
            <a:ext cx="3801078"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7561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8539A-559B-4FAB-8FDC-00F07F649A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67644" y="268453"/>
            <a:ext cx="6408712" cy="632109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7038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926183-FCE5-469E-BB3D-EAEAE1477295}"/>
              </a:ext>
            </a:extLst>
          </p:cNvPr>
          <p:cNvPicPr>
            <a:picLocks noChangeAspect="1"/>
          </p:cNvPicPr>
          <p:nvPr/>
        </p:nvPicPr>
        <p:blipFill>
          <a:blip r:embed="rId2"/>
          <a:stretch>
            <a:fillRect/>
          </a:stretch>
        </p:blipFill>
        <p:spPr>
          <a:xfrm>
            <a:off x="4427984" y="764704"/>
            <a:ext cx="4267200" cy="4267200"/>
          </a:xfrm>
          <a:prstGeom prst="rect">
            <a:avLst/>
          </a:prstGeom>
          <a:noFill/>
        </p:spPr>
      </p:pic>
      <p:sp>
        <p:nvSpPr>
          <p:cNvPr id="9" name="Title 2">
            <a:extLst>
              <a:ext uri="{FF2B5EF4-FFF2-40B4-BE49-F238E27FC236}">
                <a16:creationId xmlns:a16="http://schemas.microsoft.com/office/drawing/2014/main" id="{FD1CD23D-5C8D-4801-B061-BD039E82B093}"/>
              </a:ext>
            </a:extLst>
          </p:cNvPr>
          <p:cNvSpPr>
            <a:spLocks noGrp="1"/>
          </p:cNvSpPr>
          <p:nvPr>
            <p:ph type="title"/>
          </p:nvPr>
        </p:nvSpPr>
        <p:spPr>
          <a:xfrm>
            <a:off x="612648" y="1331284"/>
            <a:ext cx="3311280" cy="1097280"/>
          </a:xfrm>
        </p:spPr>
        <p:txBody>
          <a:bodyPr/>
          <a:lstStyle/>
          <a:p>
            <a:r>
              <a:rPr lang="en-US" sz="2800" kern="1200" spc="30" baseline="0" dirty="0">
                <a:latin typeface="+mn-lt"/>
                <a:ea typeface="+mn-ea"/>
                <a:cs typeface="+mn-cs"/>
              </a:rPr>
              <a:t>Based on their purpose parameters are classified as:</a:t>
            </a:r>
            <a:br>
              <a:rPr lang="en-US" sz="1800" kern="1200" spc="30" baseline="0" dirty="0">
                <a:latin typeface="+mn-lt"/>
                <a:ea typeface="+mn-ea"/>
                <a:cs typeface="+mn-cs"/>
              </a:rPr>
            </a:br>
            <a:endParaRPr lang="en-US" dirty="0"/>
          </a:p>
        </p:txBody>
      </p:sp>
      <p:sp>
        <p:nvSpPr>
          <p:cNvPr id="3" name="TextBox 2">
            <a:extLst>
              <a:ext uri="{FF2B5EF4-FFF2-40B4-BE49-F238E27FC236}">
                <a16:creationId xmlns:a16="http://schemas.microsoft.com/office/drawing/2014/main" id="{7CED648C-5296-49C6-8E76-4183DF36BCF9}"/>
              </a:ext>
            </a:extLst>
          </p:cNvPr>
          <p:cNvSpPr txBox="1"/>
          <p:nvPr/>
        </p:nvSpPr>
        <p:spPr>
          <a:xfrm>
            <a:off x="782388" y="2420888"/>
            <a:ext cx="2971800" cy="3167109"/>
          </a:xfrm>
          <a:prstGeom prst="rect">
            <a:avLst/>
          </a:prstGeom>
        </p:spPr>
        <p:txBody>
          <a:bodyPr vert="horz" lIns="91440" tIns="9144" rIns="91440" bIns="45720" rtlCol="0">
            <a:normAutofit/>
          </a:bodyPr>
          <a:lstStyle/>
          <a:p>
            <a:pPr>
              <a:spcBef>
                <a:spcPct val="20000"/>
              </a:spcBef>
              <a:spcAft>
                <a:spcPts val="600"/>
              </a:spcAft>
              <a:buClr>
                <a:schemeClr val="tx2"/>
              </a:buClr>
            </a:pPr>
            <a:endParaRPr lang="en-US" sz="1400" kern="1200" spc="30" baseline="0" dirty="0">
              <a:latin typeface="+mn-lt"/>
              <a:ea typeface="+mn-ea"/>
              <a:cs typeface="+mn-cs"/>
            </a:endParaRPr>
          </a:p>
          <a:p>
            <a:pPr>
              <a:spcBef>
                <a:spcPct val="20000"/>
              </a:spcBef>
              <a:spcAft>
                <a:spcPts val="600"/>
              </a:spcAft>
              <a:buClr>
                <a:schemeClr val="tx2"/>
              </a:buClr>
            </a:pPr>
            <a:endParaRPr lang="en-US" sz="1400" kern="1200" spc="30" baseline="0" dirty="0">
              <a:latin typeface="+mn-lt"/>
              <a:ea typeface="+mn-ea"/>
              <a:cs typeface="+mn-cs"/>
            </a:endParaRPr>
          </a:p>
          <a:p>
            <a:pPr>
              <a:spcBef>
                <a:spcPct val="20000"/>
              </a:spcBef>
              <a:spcAft>
                <a:spcPts val="600"/>
              </a:spcAft>
              <a:buClr>
                <a:schemeClr val="tx2"/>
              </a:buClr>
            </a:pPr>
            <a:r>
              <a:rPr lang="en-US" sz="2800" kern="1200" spc="30" baseline="0" dirty="0">
                <a:latin typeface="+mn-lt"/>
                <a:ea typeface="+mn-ea"/>
                <a:cs typeface="+mn-cs"/>
              </a:rPr>
              <a:t>IN Parameter</a:t>
            </a:r>
          </a:p>
          <a:p>
            <a:pPr>
              <a:spcBef>
                <a:spcPct val="20000"/>
              </a:spcBef>
              <a:spcAft>
                <a:spcPts val="600"/>
              </a:spcAft>
              <a:buClr>
                <a:schemeClr val="tx2"/>
              </a:buClr>
            </a:pPr>
            <a:r>
              <a:rPr lang="en-US" sz="2800" kern="1200" spc="30" baseline="0" dirty="0">
                <a:latin typeface="+mn-lt"/>
                <a:ea typeface="+mn-ea"/>
                <a:cs typeface="+mn-cs"/>
              </a:rPr>
              <a:t>OUT Parameter</a:t>
            </a:r>
          </a:p>
          <a:p>
            <a:pPr>
              <a:spcBef>
                <a:spcPct val="20000"/>
              </a:spcBef>
              <a:spcAft>
                <a:spcPts val="600"/>
              </a:spcAft>
              <a:buClr>
                <a:schemeClr val="tx2"/>
              </a:buClr>
            </a:pPr>
            <a:r>
              <a:rPr lang="en-US" sz="2800" kern="1200" spc="30" baseline="0" dirty="0">
                <a:latin typeface="+mn-lt"/>
                <a:ea typeface="+mn-ea"/>
                <a:cs typeface="+mn-cs"/>
              </a:rPr>
              <a:t>IN OUT Parameter</a:t>
            </a:r>
          </a:p>
        </p:txBody>
      </p:sp>
    </p:spTree>
    <p:extLst>
      <p:ext uri="{BB962C8B-B14F-4D97-AF65-F5344CB8AC3E}">
        <p14:creationId xmlns:p14="http://schemas.microsoft.com/office/powerpoint/2010/main" val="39986117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1340768"/>
            <a:ext cx="8064896" cy="1938992"/>
          </a:xfrm>
          <a:prstGeom prst="rect">
            <a:avLst/>
          </a:prstGeom>
        </p:spPr>
        <p:txBody>
          <a:bodyPr wrap="square">
            <a:spAutoFit/>
          </a:bodyPr>
          <a:lstStyle/>
          <a:p>
            <a:r>
              <a:rPr lang="en-IN" sz="2400" dirty="0"/>
              <a:t>A procedure is created with the </a:t>
            </a:r>
            <a:r>
              <a:rPr lang="en-IN" sz="2400" b="1" dirty="0">
                <a:solidFill>
                  <a:schemeClr val="tx2">
                    <a:lumMod val="60000"/>
                    <a:lumOff val="40000"/>
                  </a:schemeClr>
                </a:solidFill>
              </a:rPr>
              <a:t>CREATE OR REPLACE PROCEDURE </a:t>
            </a:r>
            <a:r>
              <a:rPr lang="en-IN" sz="2400" dirty="0"/>
              <a:t>statement. </a:t>
            </a:r>
          </a:p>
          <a:p>
            <a:endParaRPr lang="en-IN" sz="2400" dirty="0"/>
          </a:p>
          <a:p>
            <a:r>
              <a:rPr lang="en-IN" sz="2400" dirty="0"/>
              <a:t>The simplified syntax for the CREATE OR REPLACE PROCEDURE statement is as follows</a:t>
            </a:r>
          </a:p>
        </p:txBody>
      </p:sp>
      <p:sp>
        <p:nvSpPr>
          <p:cNvPr id="3" name="Title 2"/>
          <p:cNvSpPr>
            <a:spLocks noGrp="1"/>
          </p:cNvSpPr>
          <p:nvPr>
            <p:ph type="title"/>
          </p:nvPr>
        </p:nvSpPr>
        <p:spPr/>
        <p:txBody>
          <a:bodyPr>
            <a:normAutofit/>
          </a:bodyPr>
          <a:lstStyle/>
          <a:p>
            <a:r>
              <a:rPr lang="en-IN" b="1" dirty="0">
                <a:solidFill>
                  <a:srgbClr val="FF0000"/>
                </a:solidFill>
                <a:highlight>
                  <a:srgbClr val="FFFF00"/>
                </a:highlight>
              </a:rPr>
              <a:t>Creating a Procedure</a:t>
            </a:r>
            <a:br>
              <a:rPr lang="en-IN" b="1" dirty="0">
                <a:solidFill>
                  <a:srgbClr val="FF0000"/>
                </a:solidFill>
              </a:rPr>
            </a:br>
            <a:endParaRPr lang="en-IN" b="1" dirty="0">
              <a:solidFill>
                <a:srgbClr val="FF0000"/>
              </a:solidFill>
            </a:endParaRPr>
          </a:p>
        </p:txBody>
      </p:sp>
      <p:sp>
        <p:nvSpPr>
          <p:cNvPr id="4" name="Rectangle 3"/>
          <p:cNvSpPr/>
          <p:nvPr/>
        </p:nvSpPr>
        <p:spPr>
          <a:xfrm>
            <a:off x="395536" y="3762906"/>
            <a:ext cx="5580620" cy="1938992"/>
          </a:xfrm>
          <a:prstGeom prst="rect">
            <a:avLst/>
          </a:prstGeom>
        </p:spPr>
        <p:txBody>
          <a:bodyPr wrap="square">
            <a:spAutoFit/>
          </a:bodyPr>
          <a:lstStyle/>
          <a:p>
            <a:r>
              <a:rPr lang="en-IN" sz="2000" dirty="0"/>
              <a:t>CREATE [OR REPLACE] PROCEDURE </a:t>
            </a:r>
            <a:r>
              <a:rPr lang="en-IN" sz="2000" dirty="0" err="1"/>
              <a:t>procedure_name</a:t>
            </a:r>
            <a:r>
              <a:rPr lang="en-IN" sz="2000" dirty="0"/>
              <a:t> </a:t>
            </a:r>
          </a:p>
          <a:p>
            <a:r>
              <a:rPr lang="en-IN" sz="2000" dirty="0"/>
              <a:t>[(</a:t>
            </a:r>
            <a:r>
              <a:rPr lang="en-IN" sz="2000" dirty="0" err="1"/>
              <a:t>parameter_name</a:t>
            </a:r>
            <a:r>
              <a:rPr lang="en-IN" sz="2000" dirty="0"/>
              <a:t> [IN | OUT | IN OUT] type [, ...])] </a:t>
            </a:r>
          </a:p>
          <a:p>
            <a:r>
              <a:rPr lang="en-IN" sz="2000" dirty="0"/>
              <a:t>{IS | AS} </a:t>
            </a:r>
          </a:p>
          <a:p>
            <a:r>
              <a:rPr lang="en-IN" sz="2000" dirty="0"/>
              <a:t>BEGIN </a:t>
            </a:r>
          </a:p>
          <a:p>
            <a:r>
              <a:rPr lang="en-IN" sz="2000" dirty="0"/>
              <a:t>  &lt; </a:t>
            </a:r>
            <a:r>
              <a:rPr lang="en-IN" sz="2000" dirty="0" err="1"/>
              <a:t>procedure_body</a:t>
            </a:r>
            <a:r>
              <a:rPr lang="en-IN" sz="2000" dirty="0"/>
              <a:t> &gt; </a:t>
            </a:r>
          </a:p>
          <a:p>
            <a:r>
              <a:rPr lang="en-IN" sz="2000" dirty="0"/>
              <a:t>END </a:t>
            </a:r>
            <a:r>
              <a:rPr lang="en-IN" sz="2000" dirty="0" err="1"/>
              <a:t>procedure_name</a:t>
            </a:r>
            <a:r>
              <a:rPr lang="en-IN" sz="2000" dirty="0"/>
              <a:t>; </a:t>
            </a:r>
          </a:p>
        </p:txBody>
      </p:sp>
    </p:spTree>
    <p:extLst>
      <p:ext uri="{BB962C8B-B14F-4D97-AF65-F5344CB8AC3E}">
        <p14:creationId xmlns:p14="http://schemas.microsoft.com/office/powerpoint/2010/main" val="3995761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solidFill>
                  <a:srgbClr val="FF0000"/>
                </a:solidFill>
                <a:highlight>
                  <a:srgbClr val="FFFF00"/>
                </a:highlight>
              </a:rPr>
              <a:t>Creating a Procedure</a:t>
            </a:r>
            <a:br>
              <a:rPr lang="en-IN" dirty="0"/>
            </a:br>
            <a:endParaRPr lang="en-IN" dirty="0"/>
          </a:p>
        </p:txBody>
      </p:sp>
      <p:sp>
        <p:nvSpPr>
          <p:cNvPr id="3" name="Rectangle 2"/>
          <p:cNvSpPr/>
          <p:nvPr/>
        </p:nvSpPr>
        <p:spPr>
          <a:xfrm>
            <a:off x="323528" y="1228397"/>
            <a:ext cx="7924800" cy="4708981"/>
          </a:xfrm>
          <a:prstGeom prst="rect">
            <a:avLst/>
          </a:prstGeom>
        </p:spPr>
        <p:txBody>
          <a:bodyPr wrap="square">
            <a:spAutoFit/>
          </a:bodyPr>
          <a:lstStyle/>
          <a:p>
            <a:r>
              <a:rPr lang="en-IN" sz="2000" b="1" dirty="0"/>
              <a:t>Where,</a:t>
            </a:r>
          </a:p>
          <a:p>
            <a:endParaRPr lang="en-IN" sz="2000" b="1" dirty="0"/>
          </a:p>
          <a:p>
            <a:pPr marL="285750" indent="-285750">
              <a:buFont typeface="Arial" pitchFamily="34" charset="0"/>
              <a:buChar char="•"/>
            </a:pPr>
            <a:r>
              <a:rPr lang="en-IN" sz="2000" b="1" dirty="0"/>
              <a:t>procedure-name specifies the name of the procedure.</a:t>
            </a:r>
          </a:p>
          <a:p>
            <a:endParaRPr lang="en-IN" sz="2000" b="1" dirty="0"/>
          </a:p>
          <a:p>
            <a:pPr marL="285750" indent="-285750">
              <a:buFont typeface="Arial" pitchFamily="34" charset="0"/>
              <a:buChar char="•"/>
            </a:pPr>
            <a:r>
              <a:rPr lang="en-IN" sz="2000" b="1" dirty="0"/>
              <a:t>[OR REPLACE] option allows the modification of an existing procedure.</a:t>
            </a:r>
          </a:p>
          <a:p>
            <a:endParaRPr lang="en-IN" sz="2000" b="1" dirty="0"/>
          </a:p>
          <a:p>
            <a:pPr marL="285750" indent="-285750">
              <a:buFont typeface="Arial" pitchFamily="34" charset="0"/>
              <a:buChar char="•"/>
            </a:pPr>
            <a:r>
              <a:rPr lang="en-IN" sz="2000" b="1" dirty="0"/>
              <a:t>The optional parameter list contains name, mode and types of the parameters. IN represents the value that will be passed from outside and OUT represents the parameter that will be used to return a value outside of the procedure.</a:t>
            </a:r>
          </a:p>
          <a:p>
            <a:endParaRPr lang="en-IN" sz="2000" b="1" dirty="0"/>
          </a:p>
          <a:p>
            <a:pPr marL="285750" indent="-285750">
              <a:buFont typeface="Arial" pitchFamily="34" charset="0"/>
              <a:buChar char="•"/>
            </a:pPr>
            <a:r>
              <a:rPr lang="en-IN" sz="2000" b="1" dirty="0"/>
              <a:t>procedure-body contains the executable part.</a:t>
            </a:r>
          </a:p>
          <a:p>
            <a:endParaRPr lang="en-IN" sz="2000" b="1" dirty="0"/>
          </a:p>
          <a:p>
            <a:pPr marL="285750" indent="-285750">
              <a:buFont typeface="Arial" pitchFamily="34" charset="0"/>
              <a:buChar char="•"/>
            </a:pPr>
            <a:r>
              <a:rPr lang="en-IN" sz="2000" b="1" dirty="0"/>
              <a:t>The AS keyword is used instead of the IS keyword for creating a standalone procedure.</a:t>
            </a:r>
          </a:p>
        </p:txBody>
      </p:sp>
    </p:spTree>
    <p:extLst>
      <p:ext uri="{BB962C8B-B14F-4D97-AF65-F5344CB8AC3E}">
        <p14:creationId xmlns:p14="http://schemas.microsoft.com/office/powerpoint/2010/main" val="2150182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rgbClr val="FF0000"/>
                </a:solidFill>
                <a:hlinkClick r:id="rId2" action="ppaction://hlinkfile"/>
              </a:rPr>
              <a:t>Example</a:t>
            </a:r>
            <a:br>
              <a:rPr lang="en-IN" dirty="0">
                <a:solidFill>
                  <a:srgbClr val="FF0000"/>
                </a:solidFill>
              </a:rPr>
            </a:br>
            <a:endParaRPr lang="en-IN" dirty="0">
              <a:solidFill>
                <a:srgbClr val="FF0000"/>
              </a:solidFill>
            </a:endParaRPr>
          </a:p>
        </p:txBody>
      </p:sp>
      <p:sp>
        <p:nvSpPr>
          <p:cNvPr id="3" name="Rectangle 2"/>
          <p:cNvSpPr/>
          <p:nvPr/>
        </p:nvSpPr>
        <p:spPr>
          <a:xfrm>
            <a:off x="395536" y="1268760"/>
            <a:ext cx="7992888" cy="4832092"/>
          </a:xfrm>
          <a:prstGeom prst="rect">
            <a:avLst/>
          </a:prstGeom>
        </p:spPr>
        <p:txBody>
          <a:bodyPr wrap="square">
            <a:spAutoFit/>
          </a:bodyPr>
          <a:lstStyle/>
          <a:p>
            <a:r>
              <a:rPr lang="en-IN" sz="2800" dirty="0"/>
              <a:t>The following example creates a simple procedure that displays the string 'Hello World!' on the screen when executed.</a:t>
            </a:r>
          </a:p>
          <a:p>
            <a:endParaRPr lang="en-IN" sz="2800" dirty="0"/>
          </a:p>
          <a:p>
            <a:endParaRPr lang="en-IN" sz="2800" dirty="0"/>
          </a:p>
          <a:p>
            <a:r>
              <a:rPr lang="en-IN" sz="2800" dirty="0"/>
              <a:t>CREATE OR REPLACE PROCEDURE greeting </a:t>
            </a:r>
          </a:p>
          <a:p>
            <a:r>
              <a:rPr lang="en-IN" sz="2800" dirty="0"/>
              <a:t>AS </a:t>
            </a:r>
          </a:p>
          <a:p>
            <a:r>
              <a:rPr lang="en-IN" sz="2800" dirty="0"/>
              <a:t>BEGIN </a:t>
            </a:r>
          </a:p>
          <a:p>
            <a:r>
              <a:rPr lang="en-IN" sz="2800" dirty="0"/>
              <a:t>   </a:t>
            </a:r>
            <a:r>
              <a:rPr lang="en-IN" sz="2800" dirty="0" err="1"/>
              <a:t>dbms_output.put_line</a:t>
            </a:r>
            <a:r>
              <a:rPr lang="en-IN" sz="2800" dirty="0"/>
              <a:t>('Hello World!'); </a:t>
            </a:r>
          </a:p>
          <a:p>
            <a:r>
              <a:rPr lang="en-IN" sz="2800" dirty="0"/>
              <a:t>END; </a:t>
            </a:r>
          </a:p>
          <a:p>
            <a:r>
              <a:rPr lang="en-IN" sz="2800" dirty="0"/>
              <a:t>/</a:t>
            </a:r>
          </a:p>
        </p:txBody>
      </p:sp>
    </p:spTree>
    <p:extLst>
      <p:ext uri="{BB962C8B-B14F-4D97-AF65-F5344CB8AC3E}">
        <p14:creationId xmlns:p14="http://schemas.microsoft.com/office/powerpoint/2010/main" val="4202076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a:solidFill>
                  <a:srgbClr val="FF0000"/>
                </a:solidFill>
                <a:highlight>
                  <a:srgbClr val="FFFF00"/>
                </a:highlight>
              </a:rPr>
              <a:t>Executing a Standalone Procedure</a:t>
            </a:r>
            <a:br>
              <a:rPr lang="en-IN" dirty="0">
                <a:highlight>
                  <a:srgbClr val="FFFF00"/>
                </a:highlight>
              </a:rPr>
            </a:br>
            <a:endParaRPr lang="en-IN" dirty="0">
              <a:highlight>
                <a:srgbClr val="FFFF00"/>
              </a:highlight>
            </a:endParaRPr>
          </a:p>
        </p:txBody>
      </p:sp>
      <p:sp>
        <p:nvSpPr>
          <p:cNvPr id="4" name="Rectangle 3"/>
          <p:cNvSpPr/>
          <p:nvPr/>
        </p:nvSpPr>
        <p:spPr>
          <a:xfrm>
            <a:off x="467544" y="1124744"/>
            <a:ext cx="8066856" cy="5324535"/>
          </a:xfrm>
          <a:prstGeom prst="rect">
            <a:avLst/>
          </a:prstGeom>
        </p:spPr>
        <p:txBody>
          <a:bodyPr wrap="square">
            <a:spAutoFit/>
          </a:bodyPr>
          <a:lstStyle/>
          <a:p>
            <a:r>
              <a:rPr lang="en-IN" sz="2000" b="1" dirty="0"/>
              <a:t>A standalone procedure can be called in two ways −</a:t>
            </a:r>
          </a:p>
          <a:p>
            <a:endParaRPr lang="en-IN" sz="2000" b="1" dirty="0"/>
          </a:p>
          <a:p>
            <a:pPr marL="285750" indent="-285750">
              <a:buFont typeface="Wingdings" pitchFamily="2" charset="2"/>
              <a:buChar char="ü"/>
            </a:pPr>
            <a:r>
              <a:rPr lang="en-IN" sz="2000" b="1" dirty="0"/>
              <a:t>Using the </a:t>
            </a:r>
            <a:r>
              <a:rPr lang="en-IN" sz="2000" b="1" dirty="0">
                <a:solidFill>
                  <a:schemeClr val="tx2">
                    <a:lumMod val="60000"/>
                    <a:lumOff val="40000"/>
                  </a:schemeClr>
                </a:solidFill>
              </a:rPr>
              <a:t>EXECUTE </a:t>
            </a:r>
            <a:r>
              <a:rPr lang="en-IN" sz="2000" b="1" dirty="0"/>
              <a:t>keyword</a:t>
            </a:r>
          </a:p>
          <a:p>
            <a:endParaRPr lang="en-IN" sz="2000" b="1" dirty="0"/>
          </a:p>
          <a:p>
            <a:r>
              <a:rPr lang="en-IN" sz="2000" b="1" dirty="0"/>
              <a:t>Calling the name of the procedure from a PL/SQL block</a:t>
            </a:r>
          </a:p>
          <a:p>
            <a:endParaRPr lang="en-IN" sz="2000" b="1" dirty="0"/>
          </a:p>
          <a:p>
            <a:r>
              <a:rPr lang="en-IN" sz="2000" b="1" dirty="0"/>
              <a:t>The above procedure named 'greeting' can be called with the EXECUTE keyword as −</a:t>
            </a:r>
          </a:p>
          <a:p>
            <a:endParaRPr lang="en-IN" sz="2000" b="1" dirty="0"/>
          </a:p>
          <a:p>
            <a:r>
              <a:rPr lang="en-IN" sz="2000" b="1" dirty="0">
                <a:solidFill>
                  <a:schemeClr val="tx2">
                    <a:lumMod val="60000"/>
                    <a:lumOff val="40000"/>
                  </a:schemeClr>
                </a:solidFill>
              </a:rPr>
              <a:t>EXECUTE greeting;</a:t>
            </a:r>
          </a:p>
          <a:p>
            <a:endParaRPr lang="en-IN" sz="2000" b="1" dirty="0"/>
          </a:p>
          <a:p>
            <a:pPr marL="285750" indent="-285750">
              <a:buFont typeface="Wingdings" pitchFamily="2" charset="2"/>
              <a:buChar char="ü"/>
            </a:pPr>
            <a:r>
              <a:rPr lang="en-IN" sz="2000" b="1" dirty="0"/>
              <a:t>The procedure can also be called from another PL/SQL block −</a:t>
            </a:r>
          </a:p>
          <a:p>
            <a:endParaRPr lang="en-IN" sz="2000" b="1" dirty="0"/>
          </a:p>
          <a:p>
            <a:r>
              <a:rPr lang="en-IN" sz="2000" b="1" dirty="0"/>
              <a:t>BEGIN </a:t>
            </a:r>
          </a:p>
          <a:p>
            <a:r>
              <a:rPr lang="en-IN" sz="2000" b="1" dirty="0"/>
              <a:t>   greeting; </a:t>
            </a:r>
          </a:p>
          <a:p>
            <a:r>
              <a:rPr lang="en-IN" sz="2000" b="1" dirty="0"/>
              <a:t>END; </a:t>
            </a:r>
          </a:p>
          <a:p>
            <a:r>
              <a:rPr lang="en-IN" sz="2000" b="1" dirty="0"/>
              <a:t>/</a:t>
            </a:r>
          </a:p>
        </p:txBody>
      </p:sp>
    </p:spTree>
    <p:extLst>
      <p:ext uri="{BB962C8B-B14F-4D97-AF65-F5344CB8AC3E}">
        <p14:creationId xmlns:p14="http://schemas.microsoft.com/office/powerpoint/2010/main" val="35646004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77989"/>
            <a:ext cx="8229600" cy="648072"/>
          </a:xfrm>
        </p:spPr>
        <p:txBody>
          <a:bodyPr>
            <a:normAutofit/>
          </a:bodyPr>
          <a:lstStyle/>
          <a:p>
            <a:r>
              <a:rPr lang="en-US" sz="2800" b="1" dirty="0">
                <a:solidFill>
                  <a:srgbClr val="FF0000"/>
                </a:solidFill>
                <a:highlight>
                  <a:srgbClr val="FFFF00"/>
                </a:highlight>
              </a:rPr>
              <a:t>Parameter Modes in PL/SQL Subprograms</a:t>
            </a:r>
          </a:p>
        </p:txBody>
      </p:sp>
      <p:sp>
        <p:nvSpPr>
          <p:cNvPr id="3" name="Rectangle 2"/>
          <p:cNvSpPr/>
          <p:nvPr/>
        </p:nvSpPr>
        <p:spPr>
          <a:xfrm>
            <a:off x="855008" y="876784"/>
            <a:ext cx="7344816" cy="3724096"/>
          </a:xfrm>
          <a:prstGeom prst="rect">
            <a:avLst/>
          </a:prstGeom>
        </p:spPr>
        <p:txBody>
          <a:bodyPr wrap="square">
            <a:spAutoFit/>
          </a:bodyPr>
          <a:lstStyle/>
          <a:p>
            <a:r>
              <a:rPr lang="en-US" b="1" dirty="0">
                <a:solidFill>
                  <a:schemeClr val="tx2">
                    <a:lumMod val="60000"/>
                    <a:lumOff val="40000"/>
                  </a:schemeClr>
                </a:solidFill>
              </a:rPr>
              <a:t>IN</a:t>
            </a:r>
          </a:p>
          <a:p>
            <a:endParaRPr lang="en-US" dirty="0"/>
          </a:p>
          <a:p>
            <a:pPr marL="285750" indent="-285750" algn="just">
              <a:buFont typeface="Wingdings" panose="05000000000000000000" pitchFamily="2" charset="2"/>
              <a:buChar char="ü"/>
            </a:pPr>
            <a:r>
              <a:rPr lang="en-US" sz="2000" b="1" dirty="0"/>
              <a:t>An IN parameter lets you pass a value to the subprogram. </a:t>
            </a:r>
          </a:p>
          <a:p>
            <a:pPr marL="285750" indent="-285750" algn="just">
              <a:buFont typeface="Wingdings" panose="05000000000000000000" pitchFamily="2" charset="2"/>
              <a:buChar char="ü"/>
            </a:pPr>
            <a:r>
              <a:rPr lang="en-US" sz="2000" b="1" dirty="0"/>
              <a:t>It is a read-only parameter. Inside the subprogram, an IN parameter acts like a constant. </a:t>
            </a:r>
          </a:p>
          <a:p>
            <a:pPr marL="285750" indent="-285750" algn="just">
              <a:buFont typeface="Wingdings" panose="05000000000000000000" pitchFamily="2" charset="2"/>
              <a:buChar char="ü"/>
            </a:pPr>
            <a:r>
              <a:rPr lang="en-US" sz="2000" b="1" dirty="0"/>
              <a:t>It cannot be assigned a value. </a:t>
            </a:r>
          </a:p>
          <a:p>
            <a:pPr marL="285750" indent="-285750" algn="just">
              <a:buFont typeface="Wingdings" panose="05000000000000000000" pitchFamily="2" charset="2"/>
              <a:buChar char="ü"/>
            </a:pPr>
            <a:r>
              <a:rPr lang="en-US" sz="2000" b="1" dirty="0"/>
              <a:t>We can pass a constant, literal, initialized variable, or expression as an IN parameter. </a:t>
            </a:r>
          </a:p>
          <a:p>
            <a:pPr marL="285750" indent="-285750" algn="just">
              <a:buFont typeface="Wingdings" panose="05000000000000000000" pitchFamily="2" charset="2"/>
              <a:buChar char="ü"/>
            </a:pPr>
            <a:r>
              <a:rPr lang="en-US" sz="2000" b="1" dirty="0"/>
              <a:t>We can also initialize it to a default value; however, in that case, it is omitted from the subprogram call. </a:t>
            </a:r>
          </a:p>
          <a:p>
            <a:pPr marL="285750" indent="-285750" algn="just">
              <a:buFont typeface="Wingdings" panose="05000000000000000000" pitchFamily="2" charset="2"/>
              <a:buChar char="ü"/>
            </a:pPr>
            <a:r>
              <a:rPr lang="en-US" sz="2000" b="1" dirty="0"/>
              <a:t>It is the default mode of parameter passing. Parameters are passed by reference.</a:t>
            </a:r>
          </a:p>
        </p:txBody>
      </p:sp>
      <p:sp>
        <p:nvSpPr>
          <p:cNvPr id="4" name="Rectangle 3"/>
          <p:cNvSpPr/>
          <p:nvPr/>
        </p:nvSpPr>
        <p:spPr>
          <a:xfrm>
            <a:off x="855008" y="4005064"/>
            <a:ext cx="7893456" cy="2708434"/>
          </a:xfrm>
          <a:prstGeom prst="rect">
            <a:avLst/>
          </a:prstGeom>
        </p:spPr>
        <p:txBody>
          <a:bodyPr wrap="square">
            <a:spAutoFit/>
          </a:bodyPr>
          <a:lstStyle/>
          <a:p>
            <a:endParaRPr lang="en-US" b="1" dirty="0">
              <a:solidFill>
                <a:schemeClr val="tx2">
                  <a:lumMod val="60000"/>
                  <a:lumOff val="40000"/>
                </a:schemeClr>
              </a:solidFill>
            </a:endParaRPr>
          </a:p>
          <a:p>
            <a:endParaRPr lang="en-US" b="1" dirty="0">
              <a:solidFill>
                <a:schemeClr val="tx2">
                  <a:lumMod val="60000"/>
                  <a:lumOff val="40000"/>
                </a:schemeClr>
              </a:solidFill>
            </a:endParaRPr>
          </a:p>
          <a:p>
            <a:endParaRPr lang="en-US" b="1" dirty="0">
              <a:solidFill>
                <a:schemeClr val="tx2">
                  <a:lumMod val="60000"/>
                  <a:lumOff val="40000"/>
                </a:schemeClr>
              </a:solidFill>
            </a:endParaRPr>
          </a:p>
          <a:p>
            <a:r>
              <a:rPr lang="en-US" b="1" dirty="0">
                <a:solidFill>
                  <a:schemeClr val="tx2">
                    <a:lumMod val="60000"/>
                    <a:lumOff val="40000"/>
                  </a:schemeClr>
                </a:solidFill>
              </a:rPr>
              <a:t>OUT</a:t>
            </a:r>
          </a:p>
          <a:p>
            <a:endParaRPr lang="en-US" dirty="0"/>
          </a:p>
          <a:p>
            <a:pPr marL="285750" indent="-285750" algn="just">
              <a:buFont typeface="Wingdings" panose="05000000000000000000" pitchFamily="2" charset="2"/>
              <a:buChar char="ü"/>
            </a:pPr>
            <a:r>
              <a:rPr lang="en-US" sz="2000" b="1" dirty="0"/>
              <a:t>An OUT parameter returns a value to the calling program. </a:t>
            </a:r>
          </a:p>
          <a:p>
            <a:pPr marL="285750" indent="-285750" algn="just">
              <a:buFont typeface="Wingdings" panose="05000000000000000000" pitchFamily="2" charset="2"/>
              <a:buChar char="ü"/>
            </a:pPr>
            <a:r>
              <a:rPr lang="en-US" sz="2000" b="1" dirty="0"/>
              <a:t>Inside the subprogram, an OUT parameter acts like a variable. </a:t>
            </a:r>
          </a:p>
          <a:p>
            <a:pPr marL="285750" indent="-285750" algn="just">
              <a:buFont typeface="Wingdings" panose="05000000000000000000" pitchFamily="2" charset="2"/>
              <a:buChar char="ü"/>
            </a:pPr>
            <a:r>
              <a:rPr lang="en-US" sz="2000" b="1" dirty="0"/>
              <a:t>We can change its value and reference the value after assigning it. </a:t>
            </a:r>
          </a:p>
          <a:p>
            <a:pPr marL="285750" indent="-285750" algn="just">
              <a:buFont typeface="Wingdings" panose="05000000000000000000" pitchFamily="2" charset="2"/>
              <a:buChar char="ü"/>
            </a:pPr>
            <a:r>
              <a:rPr lang="en-US" sz="2000" b="1" dirty="0"/>
              <a:t>The actual parameter must be variable and it is passed by value.</a:t>
            </a:r>
          </a:p>
        </p:txBody>
      </p:sp>
    </p:spTree>
    <p:extLst>
      <p:ext uri="{BB962C8B-B14F-4D97-AF65-F5344CB8AC3E}">
        <p14:creationId xmlns:p14="http://schemas.microsoft.com/office/powerpoint/2010/main" val="31645527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highlight>
                  <a:srgbClr val="FFFF00"/>
                </a:highlight>
              </a:rPr>
              <a:t>IN OUT</a:t>
            </a:r>
            <a:br>
              <a:rPr lang="en-US" b="1" dirty="0">
                <a:solidFill>
                  <a:srgbClr val="FF0000"/>
                </a:solidFill>
              </a:rPr>
            </a:br>
            <a:endParaRPr lang="en-US"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2304955"/>
            <a:ext cx="2923360" cy="2566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95536" y="1196752"/>
            <a:ext cx="5112568" cy="5139869"/>
          </a:xfrm>
          <a:prstGeom prst="rect">
            <a:avLst/>
          </a:prstGeom>
        </p:spPr>
        <p:txBody>
          <a:bodyPr wrap="square">
            <a:spAutoFit/>
          </a:bodyPr>
          <a:lstStyle/>
          <a:p>
            <a:endParaRPr lang="en-US" sz="2000" dirty="0"/>
          </a:p>
          <a:p>
            <a:pPr marL="342900" indent="-342900" algn="just">
              <a:buFont typeface="Wingdings" pitchFamily="2" charset="2"/>
              <a:buChar char="ü"/>
            </a:pPr>
            <a:r>
              <a:rPr lang="en-US" sz="2400" dirty="0"/>
              <a:t>An IN OUT parameter passes an initial value to a subprogram and returns an updated value to the caller. </a:t>
            </a:r>
          </a:p>
          <a:p>
            <a:pPr marL="342900" indent="-342900" algn="just">
              <a:buFont typeface="Wingdings" pitchFamily="2" charset="2"/>
              <a:buChar char="ü"/>
            </a:pPr>
            <a:r>
              <a:rPr lang="en-US" sz="2400" dirty="0"/>
              <a:t>It can be assigned a value and the value can be read.</a:t>
            </a:r>
          </a:p>
          <a:p>
            <a:pPr algn="just"/>
            <a:endParaRPr lang="en-US" sz="2000" dirty="0"/>
          </a:p>
          <a:p>
            <a:pPr algn="just"/>
            <a:r>
              <a:rPr lang="en-US" sz="2400" dirty="0"/>
              <a:t>The actual parameter corresponding to an IN OUT formal parameter must be a variable, not a constant or an expression. </a:t>
            </a:r>
          </a:p>
          <a:p>
            <a:pPr algn="just"/>
            <a:endParaRPr lang="en-US" sz="2400" dirty="0"/>
          </a:p>
          <a:p>
            <a:pPr algn="just"/>
            <a:r>
              <a:rPr lang="en-US" sz="2400" dirty="0"/>
              <a:t>Formal parameter must be assigned a value. </a:t>
            </a:r>
          </a:p>
          <a:p>
            <a:pPr algn="just"/>
            <a:r>
              <a:rPr lang="en-US" sz="2400" dirty="0"/>
              <a:t>Actual parameter is passed by value.</a:t>
            </a:r>
          </a:p>
        </p:txBody>
      </p:sp>
    </p:spTree>
    <p:extLst>
      <p:ext uri="{BB962C8B-B14F-4D97-AF65-F5344CB8AC3E}">
        <p14:creationId xmlns:p14="http://schemas.microsoft.com/office/powerpoint/2010/main" val="42091458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IN &amp; OUT Mode Example 1</a:t>
            </a:r>
          </a:p>
        </p:txBody>
      </p:sp>
      <p:sp>
        <p:nvSpPr>
          <p:cNvPr id="3" name="Rectangle 2"/>
          <p:cNvSpPr/>
          <p:nvPr/>
        </p:nvSpPr>
        <p:spPr>
          <a:xfrm>
            <a:off x="609600" y="1954292"/>
            <a:ext cx="7128792" cy="1815882"/>
          </a:xfrm>
          <a:prstGeom prst="rect">
            <a:avLst/>
          </a:prstGeom>
        </p:spPr>
        <p:txBody>
          <a:bodyPr wrap="square">
            <a:spAutoFit/>
          </a:bodyPr>
          <a:lstStyle/>
          <a:p>
            <a:pPr algn="just"/>
            <a:r>
              <a:rPr lang="en-US" sz="2800" dirty="0"/>
              <a:t>This program finds the minimum of two values. Here, the procedure takes two numbers using the IN mode and returns their minimum using the OUT parameters.</a:t>
            </a:r>
          </a:p>
        </p:txBody>
      </p:sp>
      <p:sp>
        <p:nvSpPr>
          <p:cNvPr id="4" name="Rectangle 3"/>
          <p:cNvSpPr/>
          <p:nvPr/>
        </p:nvSpPr>
        <p:spPr>
          <a:xfrm>
            <a:off x="1691680" y="4327713"/>
            <a:ext cx="1269898" cy="461665"/>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hlinkClick r:id="rId2" action="ppaction://hlinkfile"/>
              </a:rPr>
              <a:t>example</a:t>
            </a:r>
            <a:endParaRPr lang="en-US" sz="2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770113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IN &amp; OUT Mode Example 2</a:t>
            </a:r>
            <a:br>
              <a:rPr lang="en-US" b="1" dirty="0">
                <a:solidFill>
                  <a:srgbClr val="FF0000"/>
                </a:solidFill>
              </a:rPr>
            </a:br>
            <a:endParaRPr lang="en-US" b="1" dirty="0">
              <a:solidFill>
                <a:srgbClr val="FF0000"/>
              </a:solidFill>
            </a:endParaRPr>
          </a:p>
        </p:txBody>
      </p:sp>
      <p:sp>
        <p:nvSpPr>
          <p:cNvPr id="3" name="Rectangle 2"/>
          <p:cNvSpPr/>
          <p:nvPr/>
        </p:nvSpPr>
        <p:spPr>
          <a:xfrm>
            <a:off x="609600" y="1628800"/>
            <a:ext cx="7202760" cy="2062103"/>
          </a:xfrm>
          <a:prstGeom prst="rect">
            <a:avLst/>
          </a:prstGeom>
        </p:spPr>
        <p:txBody>
          <a:bodyPr wrap="square">
            <a:spAutoFit/>
          </a:bodyPr>
          <a:lstStyle/>
          <a:p>
            <a:pPr algn="just"/>
            <a:r>
              <a:rPr lang="en-US" sz="3200" dirty="0"/>
              <a:t>This procedure computes the square of value of a passed value. This example shows how we can use the same parameter to accept a value and then return another result.</a:t>
            </a:r>
          </a:p>
        </p:txBody>
      </p:sp>
      <p:sp>
        <p:nvSpPr>
          <p:cNvPr id="4" name="Rectangle 3"/>
          <p:cNvSpPr/>
          <p:nvPr/>
        </p:nvSpPr>
        <p:spPr>
          <a:xfrm>
            <a:off x="1690475" y="4558545"/>
            <a:ext cx="1269898" cy="461665"/>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hlinkClick r:id="rId2" action="ppaction://hlinkfile"/>
              </a:rPr>
              <a:t>example</a:t>
            </a:r>
            <a:endParaRPr lang="en-US" sz="2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3873872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B62501-016A-481A-B2B8-F178914E7F29}"/>
              </a:ext>
            </a:extLst>
          </p:cNvPr>
          <p:cNvSpPr txBox="1"/>
          <p:nvPr/>
        </p:nvSpPr>
        <p:spPr>
          <a:xfrm>
            <a:off x="251520" y="55330"/>
            <a:ext cx="8568952" cy="6524863"/>
          </a:xfrm>
          <a:prstGeom prst="rect">
            <a:avLst/>
          </a:prstGeom>
          <a:noFill/>
        </p:spPr>
        <p:txBody>
          <a:bodyPr wrap="square">
            <a:spAutoFit/>
          </a:bodyPr>
          <a:lstStyle/>
          <a:p>
            <a:endParaRPr lang="en-US" dirty="0"/>
          </a:p>
          <a:p>
            <a:r>
              <a:rPr lang="en-US" sz="2000" dirty="0"/>
              <a:t>CREATE OR REPLACE PROCEDURE Sum1(a IN number, b IN number) IS</a:t>
            </a:r>
          </a:p>
          <a:p>
            <a:r>
              <a:rPr lang="en-US" sz="2000" dirty="0"/>
              <a:t>c number; </a:t>
            </a:r>
          </a:p>
          <a:p>
            <a:r>
              <a:rPr lang="en-US" sz="2000" dirty="0"/>
              <a:t>BEGIN</a:t>
            </a:r>
          </a:p>
          <a:p>
            <a:r>
              <a:rPr lang="en-US" sz="2000" dirty="0"/>
              <a:t>	c := </a:t>
            </a:r>
            <a:r>
              <a:rPr lang="en-US" sz="2000" dirty="0" err="1"/>
              <a:t>a+b</a:t>
            </a:r>
            <a:r>
              <a:rPr lang="en-US" sz="2000" dirty="0"/>
              <a:t>;</a:t>
            </a:r>
          </a:p>
          <a:p>
            <a:r>
              <a:rPr lang="en-US" sz="2000" dirty="0"/>
              <a:t>	</a:t>
            </a:r>
            <a:r>
              <a:rPr lang="en-US" sz="2000" dirty="0" err="1"/>
              <a:t>dbms_output.put_line</a:t>
            </a:r>
            <a:r>
              <a:rPr lang="en-US" sz="2000" dirty="0"/>
              <a:t>('Sum of two </a:t>
            </a:r>
            <a:r>
              <a:rPr lang="en-US" sz="2000" dirty="0" err="1"/>
              <a:t>nos</a:t>
            </a:r>
            <a:r>
              <a:rPr lang="en-US" sz="2000" dirty="0"/>
              <a:t>= '|| c);</a:t>
            </a:r>
          </a:p>
          <a:p>
            <a:r>
              <a:rPr lang="en-US" sz="2000" dirty="0"/>
              <a:t>END Sum1;</a:t>
            </a:r>
          </a:p>
          <a:p>
            <a:endParaRPr lang="en-US" sz="2000" dirty="0">
              <a:solidFill>
                <a:srgbClr val="00FFFF"/>
              </a:solidFill>
            </a:endParaRPr>
          </a:p>
          <a:p>
            <a:r>
              <a:rPr lang="en-US" sz="2000" dirty="0">
                <a:solidFill>
                  <a:srgbClr val="00FFFF"/>
                </a:solidFill>
              </a:rPr>
              <a:t>//Calling the procedure</a:t>
            </a:r>
          </a:p>
          <a:p>
            <a:endParaRPr lang="en-US" sz="2000" dirty="0"/>
          </a:p>
          <a:p>
            <a:r>
              <a:rPr lang="en-US" sz="2000" dirty="0"/>
              <a:t>set </a:t>
            </a:r>
            <a:r>
              <a:rPr lang="en-US" sz="2000" dirty="0" err="1"/>
              <a:t>serveroutput</a:t>
            </a:r>
            <a:r>
              <a:rPr lang="en-US" sz="2000" dirty="0"/>
              <a:t> on;</a:t>
            </a:r>
          </a:p>
          <a:p>
            <a:r>
              <a:rPr lang="en-US" sz="2000" dirty="0"/>
              <a:t>set verify off;</a:t>
            </a:r>
          </a:p>
          <a:p>
            <a:endParaRPr lang="en-US" sz="2000" dirty="0"/>
          </a:p>
          <a:p>
            <a:r>
              <a:rPr lang="en-US" sz="2000" dirty="0"/>
              <a:t>DECLARE</a:t>
            </a:r>
          </a:p>
          <a:p>
            <a:r>
              <a:rPr lang="en-US" sz="2000" dirty="0"/>
              <a:t>	x number;</a:t>
            </a:r>
          </a:p>
          <a:p>
            <a:r>
              <a:rPr lang="en-US" sz="2000" dirty="0"/>
              <a:t>	y number;</a:t>
            </a:r>
          </a:p>
          <a:p>
            <a:r>
              <a:rPr lang="en-US" sz="2000" dirty="0"/>
              <a:t>BEGIN</a:t>
            </a:r>
          </a:p>
          <a:p>
            <a:r>
              <a:rPr lang="en-US" sz="2000" dirty="0"/>
              <a:t>	x := &amp;x;</a:t>
            </a:r>
          </a:p>
          <a:p>
            <a:r>
              <a:rPr lang="en-US" sz="2000" dirty="0"/>
              <a:t>	y := &amp;y;</a:t>
            </a:r>
          </a:p>
          <a:p>
            <a:r>
              <a:rPr lang="en-US" sz="2000" dirty="0"/>
              <a:t>	Sum1(</a:t>
            </a:r>
            <a:r>
              <a:rPr lang="en-US" sz="2000" dirty="0" err="1"/>
              <a:t>x,y</a:t>
            </a:r>
            <a:r>
              <a:rPr lang="en-US" sz="2000" dirty="0"/>
              <a:t>);</a:t>
            </a:r>
          </a:p>
          <a:p>
            <a:r>
              <a:rPr lang="en-US" sz="2000" dirty="0"/>
              <a:t>END;</a:t>
            </a:r>
            <a:endParaRPr lang="en-IN" sz="2000" dirty="0"/>
          </a:p>
        </p:txBody>
      </p:sp>
    </p:spTree>
    <p:extLst>
      <p:ext uri="{BB962C8B-B14F-4D97-AF65-F5344CB8AC3E}">
        <p14:creationId xmlns:p14="http://schemas.microsoft.com/office/powerpoint/2010/main" val="1270922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400" b="1" dirty="0">
                <a:solidFill>
                  <a:srgbClr val="FF0000"/>
                </a:solidFill>
                <a:highlight>
                  <a:srgbClr val="FFFF00"/>
                </a:highlight>
              </a:rPr>
              <a:t>Update salary of an employee by giving the </a:t>
            </a:r>
            <a:r>
              <a:rPr lang="en-US" sz="2400" b="1" dirty="0" err="1">
                <a:solidFill>
                  <a:srgbClr val="FF0000"/>
                </a:solidFill>
                <a:highlight>
                  <a:srgbClr val="FFFF00"/>
                </a:highlight>
              </a:rPr>
              <a:t>eid</a:t>
            </a:r>
            <a:r>
              <a:rPr lang="en-US" sz="2400" b="1" dirty="0">
                <a:solidFill>
                  <a:srgbClr val="FF0000"/>
                </a:solidFill>
                <a:highlight>
                  <a:srgbClr val="FFFF00"/>
                </a:highlight>
              </a:rPr>
              <a:t> and the percent raised as arguments to a procedure</a:t>
            </a:r>
          </a:p>
        </p:txBody>
      </p:sp>
      <p:sp>
        <p:nvSpPr>
          <p:cNvPr id="3" name="Rectangle 2"/>
          <p:cNvSpPr/>
          <p:nvPr/>
        </p:nvSpPr>
        <p:spPr>
          <a:xfrm>
            <a:off x="467544" y="1523935"/>
            <a:ext cx="6768752" cy="4893647"/>
          </a:xfrm>
          <a:prstGeom prst="rect">
            <a:avLst/>
          </a:prstGeom>
        </p:spPr>
        <p:txBody>
          <a:bodyPr wrap="square">
            <a:spAutoFit/>
          </a:bodyPr>
          <a:lstStyle/>
          <a:p>
            <a:r>
              <a:rPr lang="en-US" sz="2400" dirty="0"/>
              <a:t>CREATE OR REPLACE PROCEDURE </a:t>
            </a:r>
            <a:r>
              <a:rPr lang="en-US" sz="2400" dirty="0" err="1"/>
              <a:t>adjust_salary</a:t>
            </a:r>
            <a:r>
              <a:rPr lang="en-US" sz="2400" dirty="0"/>
              <a:t>(</a:t>
            </a:r>
          </a:p>
          <a:p>
            <a:r>
              <a:rPr lang="en-US" sz="2400" dirty="0"/>
              <a:t>    </a:t>
            </a:r>
            <a:r>
              <a:rPr lang="en-US" sz="2400" dirty="0" err="1"/>
              <a:t>in_employee_id</a:t>
            </a:r>
            <a:r>
              <a:rPr lang="en-US" sz="2400" dirty="0"/>
              <a:t> IN EMP.EID%TYPE,</a:t>
            </a:r>
          </a:p>
          <a:p>
            <a:r>
              <a:rPr lang="en-US" sz="2400" dirty="0"/>
              <a:t>    </a:t>
            </a:r>
            <a:r>
              <a:rPr lang="en-US" sz="2400" dirty="0" err="1"/>
              <a:t>in_percent</a:t>
            </a:r>
            <a:r>
              <a:rPr lang="en-US" sz="2400" dirty="0"/>
              <a:t> IN NUMBER</a:t>
            </a:r>
          </a:p>
          <a:p>
            <a:r>
              <a:rPr lang="en-US" sz="2400" dirty="0"/>
              <a:t>) IS</a:t>
            </a:r>
          </a:p>
          <a:p>
            <a:endParaRPr lang="en-US" sz="2400" dirty="0"/>
          </a:p>
          <a:p>
            <a:r>
              <a:rPr lang="en-US" sz="2400" dirty="0"/>
              <a:t>BEGIN</a:t>
            </a:r>
          </a:p>
          <a:p>
            <a:r>
              <a:rPr lang="en-US" sz="2400" dirty="0"/>
              <a:t>   -- update employee's salary</a:t>
            </a:r>
          </a:p>
          <a:p>
            <a:r>
              <a:rPr lang="en-US" sz="2400" dirty="0"/>
              <a:t>   </a:t>
            </a:r>
          </a:p>
          <a:p>
            <a:r>
              <a:rPr lang="en-US" sz="2400" dirty="0"/>
              <a:t>UPDATE </a:t>
            </a:r>
            <a:r>
              <a:rPr lang="en-US" sz="2400" dirty="0" err="1"/>
              <a:t>emp</a:t>
            </a:r>
            <a:endParaRPr lang="en-US" sz="2400" dirty="0"/>
          </a:p>
          <a:p>
            <a:r>
              <a:rPr lang="en-US" sz="2400" dirty="0"/>
              <a:t>   SET </a:t>
            </a:r>
            <a:r>
              <a:rPr lang="en-US" sz="2400" dirty="0" err="1"/>
              <a:t>esal</a:t>
            </a:r>
            <a:r>
              <a:rPr lang="en-US" sz="2400" dirty="0"/>
              <a:t> = </a:t>
            </a:r>
            <a:r>
              <a:rPr lang="en-US" sz="2400" dirty="0" err="1"/>
              <a:t>esal</a:t>
            </a:r>
            <a:r>
              <a:rPr lang="en-US" sz="2400" dirty="0"/>
              <a:t> + </a:t>
            </a:r>
            <a:r>
              <a:rPr lang="en-US" sz="2400" dirty="0" err="1"/>
              <a:t>esal</a:t>
            </a:r>
            <a:r>
              <a:rPr lang="en-US" sz="2400" dirty="0"/>
              <a:t> * </a:t>
            </a:r>
            <a:r>
              <a:rPr lang="en-US" sz="2400" dirty="0" err="1"/>
              <a:t>in_percent</a:t>
            </a:r>
            <a:r>
              <a:rPr lang="en-US" sz="2400" dirty="0"/>
              <a:t> / 100</a:t>
            </a:r>
          </a:p>
          <a:p>
            <a:r>
              <a:rPr lang="en-US" sz="2400" dirty="0"/>
              <a:t>   WHERE </a:t>
            </a:r>
            <a:r>
              <a:rPr lang="en-US" sz="2400" dirty="0" err="1"/>
              <a:t>eid</a:t>
            </a:r>
            <a:r>
              <a:rPr lang="en-US" sz="2400" dirty="0"/>
              <a:t> = </a:t>
            </a:r>
            <a:r>
              <a:rPr lang="en-US" sz="2400" dirty="0" err="1"/>
              <a:t>in_employee_id</a:t>
            </a:r>
            <a:r>
              <a:rPr lang="en-US" sz="2400" dirty="0"/>
              <a:t>;</a:t>
            </a:r>
          </a:p>
          <a:p>
            <a:endParaRPr lang="en-US" sz="2400" dirty="0"/>
          </a:p>
          <a:p>
            <a:r>
              <a:rPr lang="en-US" sz="2400" dirty="0"/>
              <a:t>END;</a:t>
            </a:r>
          </a:p>
        </p:txBody>
      </p:sp>
      <p:pic>
        <p:nvPicPr>
          <p:cNvPr id="4098" name="Picture 2">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5589240"/>
            <a:ext cx="1517650" cy="71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9365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8BEA8E-F734-4319-A325-F1F7C9EDDD38}"/>
              </a:ext>
            </a:extLst>
          </p:cNvPr>
          <p:cNvSpPr txBox="1"/>
          <p:nvPr/>
        </p:nvSpPr>
        <p:spPr>
          <a:xfrm>
            <a:off x="251520" y="404664"/>
            <a:ext cx="6336704" cy="5816977"/>
          </a:xfrm>
          <a:prstGeom prst="rect">
            <a:avLst/>
          </a:prstGeom>
          <a:noFill/>
        </p:spPr>
        <p:txBody>
          <a:bodyPr wrap="square">
            <a:spAutoFit/>
          </a:bodyPr>
          <a:lstStyle/>
          <a:p>
            <a:r>
              <a:rPr lang="en-US" sz="2800" dirty="0">
                <a:solidFill>
                  <a:srgbClr val="FFFF00"/>
                </a:solidFill>
              </a:rPr>
              <a:t>IN Parameter:</a:t>
            </a:r>
          </a:p>
          <a:p>
            <a:endParaRPr lang="en-US" sz="2800" dirty="0">
              <a:solidFill>
                <a:srgbClr val="FFFF00"/>
              </a:solidFill>
            </a:endParaRPr>
          </a:p>
          <a:p>
            <a:pPr marL="457200" indent="-457200">
              <a:buFont typeface="Wingdings" panose="05000000000000000000" pitchFamily="2" charset="2"/>
              <a:buChar char="§"/>
            </a:pPr>
            <a:r>
              <a:rPr lang="en-US" sz="2400" dirty="0"/>
              <a:t>This parameter is used for giving </a:t>
            </a:r>
            <a:r>
              <a:rPr lang="en-US" sz="2400" dirty="0">
                <a:solidFill>
                  <a:srgbClr val="FFFF00"/>
                </a:solidFill>
              </a:rPr>
              <a:t>input</a:t>
            </a:r>
            <a:r>
              <a:rPr lang="en-US" sz="2400" dirty="0"/>
              <a:t> to the subprograms.</a:t>
            </a:r>
          </a:p>
          <a:p>
            <a:pPr marL="457200" indent="-457200">
              <a:buFont typeface="Wingdings" panose="05000000000000000000" pitchFamily="2" charset="2"/>
              <a:buChar char="§"/>
            </a:pPr>
            <a:endParaRPr lang="en-US" sz="2400" dirty="0"/>
          </a:p>
          <a:p>
            <a:pPr marL="457200" indent="-457200">
              <a:buFont typeface="Wingdings" panose="05000000000000000000" pitchFamily="2" charset="2"/>
              <a:buChar char="§"/>
            </a:pPr>
            <a:r>
              <a:rPr lang="en-US" sz="2400" dirty="0"/>
              <a:t>It is a read-only variable inside the subprograms. Their values cannot be changed inside the subprogram.</a:t>
            </a:r>
          </a:p>
          <a:p>
            <a:pPr marL="457200" indent="-457200">
              <a:buFont typeface="Wingdings" panose="05000000000000000000" pitchFamily="2" charset="2"/>
              <a:buChar char="§"/>
            </a:pPr>
            <a:endParaRPr lang="en-US" sz="2400" dirty="0"/>
          </a:p>
          <a:p>
            <a:pPr marL="457200" indent="-457200">
              <a:buFont typeface="Wingdings" panose="05000000000000000000" pitchFamily="2" charset="2"/>
              <a:buChar char="§"/>
            </a:pPr>
            <a:r>
              <a:rPr lang="en-US" sz="2400" dirty="0"/>
              <a:t>In the calling statement, these parameters can be a variable or a literal value or an expression, for example, it could be the arithmetic expression like '5*8' or 'a/b' where 'a' and 'b' are variables.</a:t>
            </a:r>
          </a:p>
          <a:p>
            <a:pPr marL="457200" indent="-457200">
              <a:buFont typeface="Wingdings" panose="05000000000000000000" pitchFamily="2" charset="2"/>
              <a:buChar char="§"/>
            </a:pPr>
            <a:endParaRPr lang="en-US" sz="2400" dirty="0"/>
          </a:p>
          <a:p>
            <a:pPr marL="457200" indent="-457200">
              <a:buFont typeface="Wingdings" panose="05000000000000000000" pitchFamily="2" charset="2"/>
              <a:buChar char="§"/>
            </a:pPr>
            <a:r>
              <a:rPr lang="en-US" sz="2400" dirty="0">
                <a:solidFill>
                  <a:srgbClr val="FFFF00"/>
                </a:solidFill>
              </a:rPr>
              <a:t>By default, the parameters are of IN type</a:t>
            </a:r>
            <a:r>
              <a:rPr lang="en-US" sz="2800" dirty="0">
                <a:solidFill>
                  <a:srgbClr val="FFFF00"/>
                </a:solidFill>
              </a:rPr>
              <a:t>.</a:t>
            </a:r>
            <a:endParaRPr lang="en-IN" sz="2800" dirty="0">
              <a:solidFill>
                <a:srgbClr val="FFFF00"/>
              </a:solidFill>
            </a:endParaRPr>
          </a:p>
        </p:txBody>
      </p:sp>
      <p:pic>
        <p:nvPicPr>
          <p:cNvPr id="4" name="Picture 3">
            <a:extLst>
              <a:ext uri="{FF2B5EF4-FFF2-40B4-BE49-F238E27FC236}">
                <a16:creationId xmlns:a16="http://schemas.microsoft.com/office/drawing/2014/main" id="{A363EB6F-742F-4C36-AFA4-03B1F33401CF}"/>
              </a:ext>
            </a:extLst>
          </p:cNvPr>
          <p:cNvPicPr>
            <a:picLocks noChangeAspect="1"/>
          </p:cNvPicPr>
          <p:nvPr/>
        </p:nvPicPr>
        <p:blipFill>
          <a:blip r:embed="rId2"/>
          <a:stretch>
            <a:fillRect/>
          </a:stretch>
        </p:blipFill>
        <p:spPr>
          <a:xfrm>
            <a:off x="6948264" y="2188916"/>
            <a:ext cx="2024354" cy="1874905"/>
          </a:xfrm>
          <a:prstGeom prst="rect">
            <a:avLst/>
          </a:prstGeom>
        </p:spPr>
      </p:pic>
    </p:spTree>
    <p:extLst>
      <p:ext uri="{BB962C8B-B14F-4D97-AF65-F5344CB8AC3E}">
        <p14:creationId xmlns:p14="http://schemas.microsoft.com/office/powerpoint/2010/main" val="28142169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highlight>
                  <a:srgbClr val="FFFF00"/>
                </a:highlight>
              </a:rPr>
              <a:t>Insert Records through procedure</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2000250"/>
            <a:ext cx="59055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3175" y="5229200"/>
            <a:ext cx="1517650" cy="71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24694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FF0000"/>
                </a:solidFill>
                <a:highlight>
                  <a:srgbClr val="FFFF00"/>
                </a:highlight>
              </a:rPr>
              <a:t>Deleting a Standalone Procedure</a:t>
            </a:r>
            <a:br>
              <a:rPr lang="en-US" dirty="0"/>
            </a:br>
            <a:endParaRPr lang="en-US" dirty="0"/>
          </a:p>
        </p:txBody>
      </p:sp>
      <p:sp>
        <p:nvSpPr>
          <p:cNvPr id="3" name="Rectangle 2"/>
          <p:cNvSpPr/>
          <p:nvPr/>
        </p:nvSpPr>
        <p:spPr>
          <a:xfrm>
            <a:off x="1115616" y="3861048"/>
            <a:ext cx="7056784" cy="2677656"/>
          </a:xfrm>
          <a:prstGeom prst="rect">
            <a:avLst/>
          </a:prstGeom>
        </p:spPr>
        <p:txBody>
          <a:bodyPr wrap="square">
            <a:spAutoFit/>
          </a:bodyPr>
          <a:lstStyle/>
          <a:p>
            <a:r>
              <a:rPr lang="en-US" sz="2800" dirty="0"/>
              <a:t>A standalone procedure is deleted with the DROP PROCEDURE statement. </a:t>
            </a:r>
          </a:p>
          <a:p>
            <a:endParaRPr lang="en-US" sz="2800" dirty="0"/>
          </a:p>
          <a:p>
            <a:r>
              <a:rPr lang="en-US" sz="2800" dirty="0"/>
              <a:t>Syntax for deleting a procedure is −</a:t>
            </a:r>
          </a:p>
          <a:p>
            <a:endParaRPr lang="en-US" sz="2800" dirty="0"/>
          </a:p>
          <a:p>
            <a:pPr marL="457200" indent="-457200">
              <a:buFont typeface="Arial" pitchFamily="34" charset="0"/>
              <a:buChar char="•"/>
            </a:pPr>
            <a:r>
              <a:rPr lang="en-US" sz="2800" dirty="0"/>
              <a:t>DROP PROCEDURE procedure-name;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124744"/>
            <a:ext cx="5329436" cy="2578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53673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8AAF39-FF06-460C-B4AC-EBCF3304C699}"/>
              </a:ext>
            </a:extLst>
          </p:cNvPr>
          <p:cNvPicPr>
            <a:picLocks noChangeAspect="1"/>
          </p:cNvPicPr>
          <p:nvPr/>
        </p:nvPicPr>
        <p:blipFill>
          <a:blip r:embed="rId2"/>
          <a:stretch>
            <a:fillRect/>
          </a:stretch>
        </p:blipFill>
        <p:spPr>
          <a:xfrm>
            <a:off x="0" y="1285875"/>
            <a:ext cx="9144000" cy="4286250"/>
          </a:xfrm>
          <a:prstGeom prst="rect">
            <a:avLst/>
          </a:prstGeom>
        </p:spPr>
      </p:pic>
      <p:sp>
        <p:nvSpPr>
          <p:cNvPr id="4" name="Rectangle 3">
            <a:extLst>
              <a:ext uri="{FF2B5EF4-FFF2-40B4-BE49-F238E27FC236}">
                <a16:creationId xmlns:a16="http://schemas.microsoft.com/office/drawing/2014/main" id="{A042F734-CE1E-40C2-8269-B3DFD1ECC7BF}"/>
              </a:ext>
            </a:extLst>
          </p:cNvPr>
          <p:cNvSpPr/>
          <p:nvPr/>
        </p:nvSpPr>
        <p:spPr>
          <a:xfrm>
            <a:off x="208141" y="2348880"/>
            <a:ext cx="3931811" cy="584775"/>
          </a:xfrm>
          <a:prstGeom prst="rect">
            <a:avLst/>
          </a:prstGeom>
          <a:noFill/>
        </p:spPr>
        <p:txBody>
          <a:bodyPr wrap="square" lIns="91440" tIns="45720" rIns="91440" bIns="45720">
            <a:spAutoFit/>
          </a:bodyPr>
          <a:lstStyle/>
          <a:p>
            <a:pPr algn="ctr"/>
            <a:r>
              <a:rPr lang="en-US" sz="32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PROCEDURES</a:t>
            </a:r>
            <a:endParaRPr lang="en-US" sz="3200"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5" name="Rectangle 4">
            <a:extLst>
              <a:ext uri="{FF2B5EF4-FFF2-40B4-BE49-F238E27FC236}">
                <a16:creationId xmlns:a16="http://schemas.microsoft.com/office/drawing/2014/main" id="{3C82EC13-A404-46F4-AE39-7952921055F1}"/>
              </a:ext>
            </a:extLst>
          </p:cNvPr>
          <p:cNvSpPr/>
          <p:nvPr/>
        </p:nvSpPr>
        <p:spPr>
          <a:xfrm>
            <a:off x="4595591" y="4509120"/>
            <a:ext cx="3931811" cy="584775"/>
          </a:xfrm>
          <a:prstGeom prst="rect">
            <a:avLst/>
          </a:prstGeom>
          <a:noFill/>
        </p:spPr>
        <p:txBody>
          <a:bodyPr wrap="square" lIns="91440" tIns="45720" rIns="91440" bIns="45720">
            <a:spAutoFit/>
          </a:bodyPr>
          <a:lstStyle/>
          <a:p>
            <a:pPr algn="ctr"/>
            <a:r>
              <a:rPr lang="en-US" sz="3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FUNCTIONS</a:t>
            </a:r>
            <a:endParaRPr lang="en-US" sz="3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051584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7924800" cy="1143000"/>
          </a:xfrm>
        </p:spPr>
        <p:txBody>
          <a:bodyPr/>
          <a:lstStyle/>
          <a:p>
            <a:pPr algn="ctr"/>
            <a:r>
              <a:rPr lang="en-US" sz="3600" b="1" dirty="0">
                <a:solidFill>
                  <a:srgbClr val="FF0000"/>
                </a:solidFill>
                <a:highlight>
                  <a:srgbClr val="FFFF00"/>
                </a:highlight>
              </a:rPr>
              <a:t>Procedures </a:t>
            </a:r>
            <a:r>
              <a:rPr lang="en-US" sz="3600" b="1" dirty="0" err="1">
                <a:solidFill>
                  <a:srgbClr val="FF0000"/>
                </a:solidFill>
                <a:highlight>
                  <a:srgbClr val="FFFF00"/>
                </a:highlight>
              </a:rPr>
              <a:t>vs</a:t>
            </a:r>
            <a:r>
              <a:rPr lang="en-US" sz="3600" b="1" dirty="0">
                <a:solidFill>
                  <a:srgbClr val="FF0000"/>
                </a:solidFill>
                <a:highlight>
                  <a:srgbClr val="FFFF00"/>
                </a:highlight>
              </a:rPr>
              <a:t> Functions</a:t>
            </a:r>
          </a:p>
        </p:txBody>
      </p:sp>
      <p:sp>
        <p:nvSpPr>
          <p:cNvPr id="3" name="Rectangle 2"/>
          <p:cNvSpPr/>
          <p:nvPr/>
        </p:nvSpPr>
        <p:spPr>
          <a:xfrm>
            <a:off x="395536" y="1340768"/>
            <a:ext cx="8352928" cy="5324535"/>
          </a:xfrm>
          <a:prstGeom prst="rect">
            <a:avLst/>
          </a:prstGeom>
        </p:spPr>
        <p:txBody>
          <a:bodyPr wrap="square">
            <a:spAutoFit/>
          </a:bodyPr>
          <a:lstStyle/>
          <a:p>
            <a:pPr marL="457200" indent="-457200" algn="just">
              <a:buFont typeface="Wingdings" pitchFamily="2" charset="2"/>
              <a:buChar char="ü"/>
            </a:pPr>
            <a:r>
              <a:rPr lang="en-US" sz="2400" b="1" dirty="0"/>
              <a:t>A stored procedure can optionally return values using out parameters ,but can also be written in a manner without returning a value but a function must return a value</a:t>
            </a:r>
          </a:p>
          <a:p>
            <a:pPr algn="just"/>
            <a:endParaRPr lang="en-US" sz="2400" b="1" dirty="0"/>
          </a:p>
          <a:p>
            <a:pPr marL="457200" indent="-457200" algn="just">
              <a:buFont typeface="Wingdings" pitchFamily="2" charset="2"/>
              <a:buChar char="ü"/>
            </a:pPr>
            <a:r>
              <a:rPr lang="en-US" sz="2400" b="1" dirty="0"/>
              <a:t>A stored procedure cannot be used in a select statement whereas the functions can be used in a select statement .</a:t>
            </a:r>
          </a:p>
          <a:p>
            <a:pPr marL="457200" indent="-457200" algn="just">
              <a:buFont typeface="Wingdings" pitchFamily="2" charset="2"/>
              <a:buChar char="ü"/>
            </a:pPr>
            <a:endParaRPr lang="en-US" sz="2400" b="1" dirty="0"/>
          </a:p>
          <a:p>
            <a:pPr marL="457200" indent="-457200" fontAlgn="base">
              <a:buFont typeface="Wingdings" pitchFamily="2" charset="2"/>
              <a:buChar char="ü"/>
            </a:pPr>
            <a:r>
              <a:rPr lang="en-US" sz="2400" b="1" dirty="0"/>
              <a:t>Procedure is named PL/SQL block which performs one or more tasks. where function is named PL/SQL block which performs a specific action.</a:t>
            </a:r>
          </a:p>
          <a:p>
            <a:pPr marL="457200" indent="-457200" fontAlgn="base">
              <a:buFont typeface="Wingdings" pitchFamily="2" charset="2"/>
              <a:buChar char="ü"/>
            </a:pPr>
            <a:endParaRPr lang="en-US" sz="2400" b="1" dirty="0"/>
          </a:p>
          <a:p>
            <a:pPr marL="342900" indent="-342900" fontAlgn="base">
              <a:buFont typeface="Wingdings" pitchFamily="2" charset="2"/>
              <a:buChar char="ü"/>
            </a:pPr>
            <a:r>
              <a:rPr lang="en-US" sz="2400" b="1" dirty="0"/>
              <a:t> Procedure may or may not return value whereas function should return one value.</a:t>
            </a:r>
          </a:p>
          <a:p>
            <a:pPr marL="457200" indent="-457200" algn="just">
              <a:buFont typeface="Wingdings" pitchFamily="2" charset="2"/>
              <a:buChar char="ü"/>
            </a:pPr>
            <a:endParaRPr lang="en-US" sz="2800" dirty="0"/>
          </a:p>
        </p:txBody>
      </p:sp>
    </p:spTree>
    <p:extLst>
      <p:ext uri="{BB962C8B-B14F-4D97-AF65-F5344CB8AC3E}">
        <p14:creationId xmlns:p14="http://schemas.microsoft.com/office/powerpoint/2010/main" val="18932127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2682" y="1484784"/>
            <a:ext cx="8617790" cy="4801314"/>
          </a:xfrm>
          <a:prstGeom prst="rect">
            <a:avLst/>
          </a:prstGeom>
        </p:spPr>
        <p:txBody>
          <a:bodyPr wrap="square">
            <a:spAutoFit/>
          </a:bodyPr>
          <a:lstStyle/>
          <a:p>
            <a:r>
              <a:rPr lang="en-US" sz="2400" b="1" dirty="0"/>
              <a:t>1. Function is mainly used in the case where it must return a value. Whereas a procedure may or may not return a value or may return more than one value using the OUT parameter.</a:t>
            </a:r>
          </a:p>
          <a:p>
            <a:r>
              <a:rPr lang="en-US" sz="2400" b="1" dirty="0"/>
              <a:t> </a:t>
            </a:r>
          </a:p>
          <a:p>
            <a:r>
              <a:rPr lang="en-US" sz="2400" b="1" dirty="0"/>
              <a:t>2. Function can be called from SQL statements whereas procedure can not be called from the </a:t>
            </a:r>
            <a:r>
              <a:rPr lang="en-US" sz="2400" b="1" dirty="0" err="1"/>
              <a:t>sql</a:t>
            </a:r>
            <a:r>
              <a:rPr lang="en-US" sz="2400" b="1" dirty="0"/>
              <a:t> statements </a:t>
            </a:r>
          </a:p>
          <a:p>
            <a:endParaRPr lang="en-US" sz="2400" b="1" dirty="0"/>
          </a:p>
          <a:p>
            <a:r>
              <a:rPr lang="en-US" sz="2400" b="1" dirty="0"/>
              <a:t>3. Functions are normally used for computations whereas procedures are normally used for executing business logic. </a:t>
            </a:r>
          </a:p>
          <a:p>
            <a:endParaRPr lang="en-US" sz="2400" b="1" dirty="0"/>
          </a:p>
          <a:p>
            <a:r>
              <a:rPr lang="en-US" sz="2400" b="1" dirty="0"/>
              <a:t>4. You can have DML (</a:t>
            </a:r>
            <a:r>
              <a:rPr lang="en-US" sz="2400" b="1" dirty="0" err="1"/>
              <a:t>insert,update</a:t>
            </a:r>
            <a:r>
              <a:rPr lang="en-US" sz="2400" b="1" dirty="0"/>
              <a:t>, delete) statements in a function. But you cannot call such a function in a SQL query.</a:t>
            </a:r>
          </a:p>
          <a:p>
            <a:endParaRPr lang="en-US" dirty="0"/>
          </a:p>
        </p:txBody>
      </p:sp>
      <p:sp>
        <p:nvSpPr>
          <p:cNvPr id="4" name="Title 1">
            <a:extLst>
              <a:ext uri="{FF2B5EF4-FFF2-40B4-BE49-F238E27FC236}">
                <a16:creationId xmlns:a16="http://schemas.microsoft.com/office/drawing/2014/main" id="{E61BB55C-52CA-469A-B9BC-AA02B5E8B44E}"/>
              </a:ext>
            </a:extLst>
          </p:cNvPr>
          <p:cNvSpPr txBox="1">
            <a:spLocks/>
          </p:cNvSpPr>
          <p:nvPr/>
        </p:nvSpPr>
        <p:spPr>
          <a:xfrm>
            <a:off x="609600" y="0"/>
            <a:ext cx="7924800" cy="1143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b="1">
                <a:solidFill>
                  <a:srgbClr val="FF0000"/>
                </a:solidFill>
                <a:highlight>
                  <a:srgbClr val="FFFF00"/>
                </a:highlight>
              </a:rPr>
              <a:t>Procedures vs Functions</a:t>
            </a:r>
            <a:endParaRPr lang="en-US" sz="3600" b="1" dirty="0">
              <a:solidFill>
                <a:srgbClr val="FF0000"/>
              </a:solidFill>
              <a:highlight>
                <a:srgbClr val="FFFF00"/>
              </a:highlight>
            </a:endParaRPr>
          </a:p>
        </p:txBody>
      </p:sp>
    </p:spTree>
    <p:extLst>
      <p:ext uri="{BB962C8B-B14F-4D97-AF65-F5344CB8AC3E}">
        <p14:creationId xmlns:p14="http://schemas.microsoft.com/office/powerpoint/2010/main" val="1234038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CD2B-4240-4C50-B120-C6D67DF1874B}"/>
              </a:ext>
            </a:extLst>
          </p:cNvPr>
          <p:cNvSpPr txBox="1"/>
          <p:nvPr/>
        </p:nvSpPr>
        <p:spPr>
          <a:xfrm>
            <a:off x="827584" y="1859339"/>
            <a:ext cx="7706816" cy="3785652"/>
          </a:xfrm>
          <a:prstGeom prst="rect">
            <a:avLst/>
          </a:prstGeom>
          <a:noFill/>
        </p:spPr>
        <p:txBody>
          <a:bodyPr wrap="square">
            <a:spAutoFit/>
          </a:bodyPr>
          <a:lstStyle/>
          <a:p>
            <a:pPr algn="just"/>
            <a:r>
              <a:rPr lang="en-US" sz="2400" dirty="0"/>
              <a:t>5. Function returns 1 value only. Procedure can return multiple values (max 1024). </a:t>
            </a:r>
          </a:p>
          <a:p>
            <a:pPr algn="just"/>
            <a:endParaRPr lang="en-US" sz="2400" dirty="0"/>
          </a:p>
          <a:p>
            <a:pPr algn="just"/>
            <a:r>
              <a:rPr lang="en-US" sz="2400" dirty="0"/>
              <a:t>6.Stored procedure returns always integer value by default zero. whereas function return type could be scalar or table or table values</a:t>
            </a:r>
          </a:p>
          <a:p>
            <a:pPr algn="just"/>
            <a:endParaRPr lang="en-US" sz="2400" dirty="0"/>
          </a:p>
          <a:p>
            <a:pPr algn="just"/>
            <a:r>
              <a:rPr lang="en-US" sz="2400" dirty="0"/>
              <a:t>7.A procedure may modify an object where a function can only return a value The RETURN statement immediately completes the execution of a subprogram and returns control to the caller. </a:t>
            </a:r>
          </a:p>
        </p:txBody>
      </p:sp>
      <p:sp>
        <p:nvSpPr>
          <p:cNvPr id="5" name="Title 1">
            <a:extLst>
              <a:ext uri="{FF2B5EF4-FFF2-40B4-BE49-F238E27FC236}">
                <a16:creationId xmlns:a16="http://schemas.microsoft.com/office/drawing/2014/main" id="{31BC8EB9-8B07-4235-BDC0-AFA41408401C}"/>
              </a:ext>
            </a:extLst>
          </p:cNvPr>
          <p:cNvSpPr>
            <a:spLocks noGrp="1"/>
          </p:cNvSpPr>
          <p:nvPr>
            <p:ph type="title"/>
          </p:nvPr>
        </p:nvSpPr>
        <p:spPr>
          <a:xfrm>
            <a:off x="609600" y="274638"/>
            <a:ext cx="7924800" cy="1143000"/>
          </a:xfrm>
        </p:spPr>
        <p:txBody>
          <a:bodyPr/>
          <a:lstStyle/>
          <a:p>
            <a:pPr algn="ctr"/>
            <a:r>
              <a:rPr lang="en-US" sz="3600" b="1" dirty="0">
                <a:solidFill>
                  <a:srgbClr val="FF0000"/>
                </a:solidFill>
                <a:highlight>
                  <a:srgbClr val="FFFF00"/>
                </a:highlight>
              </a:rPr>
              <a:t>Procedures </a:t>
            </a:r>
            <a:r>
              <a:rPr lang="en-US" sz="3600" b="1" dirty="0" err="1">
                <a:solidFill>
                  <a:srgbClr val="FF0000"/>
                </a:solidFill>
                <a:highlight>
                  <a:srgbClr val="FFFF00"/>
                </a:highlight>
              </a:rPr>
              <a:t>vs</a:t>
            </a:r>
            <a:r>
              <a:rPr lang="en-US" sz="3600" b="1" dirty="0">
                <a:solidFill>
                  <a:srgbClr val="FF0000"/>
                </a:solidFill>
                <a:highlight>
                  <a:srgbClr val="FFFF00"/>
                </a:highlight>
              </a:rPr>
              <a:t> Functions</a:t>
            </a:r>
          </a:p>
        </p:txBody>
      </p:sp>
    </p:spTree>
    <p:extLst>
      <p:ext uri="{BB962C8B-B14F-4D97-AF65-F5344CB8AC3E}">
        <p14:creationId xmlns:p14="http://schemas.microsoft.com/office/powerpoint/2010/main" val="27254529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A07D976A-55EA-4F27-90B7-D40CE57F7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794" y="1276099"/>
            <a:ext cx="8592670" cy="4476281"/>
          </a:xfrm>
          <a:prstGeom prst="rect">
            <a:avLst/>
          </a:prstGeom>
          <a:noFill/>
        </p:spPr>
      </p:pic>
      <p:sp>
        <p:nvSpPr>
          <p:cNvPr id="5" name="Rectangle 4">
            <a:extLst>
              <a:ext uri="{FF2B5EF4-FFF2-40B4-BE49-F238E27FC236}">
                <a16:creationId xmlns:a16="http://schemas.microsoft.com/office/drawing/2014/main" id="{F9746651-7DD5-4E54-AD50-AF3FC13B7233}"/>
              </a:ext>
            </a:extLst>
          </p:cNvPr>
          <p:cNvSpPr/>
          <p:nvPr/>
        </p:nvSpPr>
        <p:spPr>
          <a:xfrm>
            <a:off x="323528" y="250646"/>
            <a:ext cx="2759089" cy="769441"/>
          </a:xfrm>
          <a:prstGeom prst="rect">
            <a:avLst/>
          </a:prstGeom>
          <a:noFill/>
        </p:spPr>
        <p:txBody>
          <a:bodyPr wrap="none" lIns="91440" tIns="45720" rIns="91440" bIns="45720">
            <a:spAutoFit/>
          </a:bodyPr>
          <a:lstStyle/>
          <a:p>
            <a:pPr algn="ctr"/>
            <a:r>
              <a:rPr lang="en-US" sz="4400" b="1" dirty="0"/>
              <a:t>Summary…</a:t>
            </a:r>
            <a:endPar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4045869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B9FD1-2C68-499F-BD02-4C96420200BA}"/>
              </a:ext>
            </a:extLst>
          </p:cNvPr>
          <p:cNvSpPr>
            <a:spLocks noGrp="1"/>
          </p:cNvSpPr>
          <p:nvPr>
            <p:ph type="title"/>
          </p:nvPr>
        </p:nvSpPr>
        <p:spPr>
          <a:xfrm>
            <a:off x="304799" y="267922"/>
            <a:ext cx="8534400" cy="1143000"/>
          </a:xfrm>
        </p:spPr>
        <p:txBody>
          <a:bodyPr anchor="b">
            <a:normAutofit/>
          </a:bodyPr>
          <a:lstStyle/>
          <a:p>
            <a:r>
              <a:rPr lang="en-US" sz="2800" dirty="0">
                <a:highlight>
                  <a:srgbClr val="FF0000"/>
                </a:highlight>
              </a:rPr>
              <a:t>Advantages of a Stored Procedure or Function</a:t>
            </a:r>
            <a:endParaRPr lang="en-IN" sz="2800" dirty="0">
              <a:highlight>
                <a:srgbClr val="FF0000"/>
              </a:highlight>
            </a:endParaRPr>
          </a:p>
        </p:txBody>
      </p:sp>
      <p:pic>
        <p:nvPicPr>
          <p:cNvPr id="3" name="Picture 2">
            <a:extLst>
              <a:ext uri="{FF2B5EF4-FFF2-40B4-BE49-F238E27FC236}">
                <a16:creationId xmlns:a16="http://schemas.microsoft.com/office/drawing/2014/main" id="{C2655002-AAB4-42C1-BE68-57968B9CFD17}"/>
              </a:ext>
            </a:extLst>
          </p:cNvPr>
          <p:cNvPicPr>
            <a:picLocks noChangeAspect="1"/>
          </p:cNvPicPr>
          <p:nvPr/>
        </p:nvPicPr>
        <p:blipFill>
          <a:blip r:embed="rId2"/>
          <a:stretch>
            <a:fillRect/>
          </a:stretch>
        </p:blipFill>
        <p:spPr>
          <a:xfrm>
            <a:off x="2555776" y="1772816"/>
            <a:ext cx="3847157" cy="3847157"/>
          </a:xfrm>
          <a:prstGeom prst="rect">
            <a:avLst/>
          </a:prstGeom>
          <a:noFill/>
        </p:spPr>
      </p:pic>
    </p:spTree>
    <p:extLst>
      <p:ext uri="{BB962C8B-B14F-4D97-AF65-F5344CB8AC3E}">
        <p14:creationId xmlns:p14="http://schemas.microsoft.com/office/powerpoint/2010/main" val="5510203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D563CE1-08B0-4CAF-A885-7DC8B8BC904E}"/>
              </a:ext>
            </a:extLst>
          </p:cNvPr>
          <p:cNvSpPr txBox="1"/>
          <p:nvPr/>
        </p:nvSpPr>
        <p:spPr>
          <a:xfrm>
            <a:off x="3851920" y="1268760"/>
            <a:ext cx="5040560" cy="4320480"/>
          </a:xfrm>
          <a:prstGeom prst="rect">
            <a:avLst/>
          </a:prstGeom>
        </p:spPr>
        <p:txBody>
          <a:bodyPr vert="horz" lIns="91440" tIns="45720" rIns="91440" bIns="45720" rtlCol="0">
            <a:noAutofit/>
          </a:bodyPr>
          <a:lstStyle/>
          <a:p>
            <a:pPr>
              <a:lnSpc>
                <a:spcPct val="90000"/>
              </a:lnSpc>
              <a:spcBef>
                <a:spcPct val="20000"/>
              </a:spcBef>
              <a:spcAft>
                <a:spcPts val="600"/>
              </a:spcAft>
              <a:buClr>
                <a:schemeClr val="tx2"/>
              </a:buClr>
              <a:buFont typeface="Arial" pitchFamily="34" charset="0"/>
              <a:buChar char="•"/>
            </a:pPr>
            <a:endParaRPr lang="en-US" sz="2400" spc="30" dirty="0"/>
          </a:p>
          <a:p>
            <a:pPr marL="342900" indent="-342900" algn="just">
              <a:lnSpc>
                <a:spcPct val="90000"/>
              </a:lnSpc>
              <a:spcBef>
                <a:spcPct val="20000"/>
              </a:spcBef>
              <a:spcAft>
                <a:spcPts val="600"/>
              </a:spcAft>
              <a:buClr>
                <a:schemeClr val="tx2"/>
              </a:buClr>
              <a:buFont typeface="Wingdings" panose="05000000000000000000" pitchFamily="2" charset="2"/>
              <a:buChar char="ü"/>
            </a:pPr>
            <a:r>
              <a:rPr lang="en-US" sz="2400" spc="30" dirty="0"/>
              <a:t>Compilation is automatically done by oracle engine.</a:t>
            </a:r>
          </a:p>
          <a:p>
            <a:pPr marL="342900" indent="-342900" algn="just">
              <a:lnSpc>
                <a:spcPct val="90000"/>
              </a:lnSpc>
              <a:spcBef>
                <a:spcPct val="20000"/>
              </a:spcBef>
              <a:spcAft>
                <a:spcPts val="600"/>
              </a:spcAft>
              <a:buClr>
                <a:schemeClr val="tx2"/>
              </a:buClr>
              <a:buFont typeface="Wingdings" panose="05000000000000000000" pitchFamily="2" charset="2"/>
              <a:buChar char="ü"/>
            </a:pPr>
            <a:r>
              <a:rPr lang="en-US" sz="2400" spc="30" dirty="0"/>
              <a:t>Whenever the calling of procedure or function is done ,the oracle engine loads the compiled code into a memory area called </a:t>
            </a:r>
            <a:r>
              <a:rPr lang="en-US" sz="2400" spc="30" dirty="0">
                <a:solidFill>
                  <a:srgbClr val="00B0F0"/>
                </a:solidFill>
              </a:rPr>
              <a:t>System Global Area(SGA</a:t>
            </a:r>
            <a:r>
              <a:rPr lang="en-US" sz="2400" spc="30" dirty="0"/>
              <a:t>) due to which execution becomes faster.</a:t>
            </a:r>
          </a:p>
          <a:p>
            <a:pPr algn="just">
              <a:lnSpc>
                <a:spcPct val="90000"/>
              </a:lnSpc>
              <a:spcBef>
                <a:spcPct val="20000"/>
              </a:spcBef>
              <a:spcAft>
                <a:spcPts val="600"/>
              </a:spcAft>
              <a:buClr>
                <a:schemeClr val="tx2"/>
              </a:buClr>
              <a:buFont typeface="Arial" pitchFamily="34" charset="0"/>
              <a:buChar char="•"/>
            </a:pPr>
            <a:endParaRPr lang="en-US" sz="2400" spc="30" dirty="0"/>
          </a:p>
          <a:p>
            <a:pPr>
              <a:lnSpc>
                <a:spcPct val="90000"/>
              </a:lnSpc>
              <a:spcBef>
                <a:spcPct val="20000"/>
              </a:spcBef>
              <a:spcAft>
                <a:spcPts val="600"/>
              </a:spcAft>
              <a:buClr>
                <a:schemeClr val="tx2"/>
              </a:buClr>
              <a:buFont typeface="Arial" pitchFamily="34" charset="0"/>
              <a:buChar char="•"/>
            </a:pPr>
            <a:endParaRPr lang="en-US" sz="2400" spc="30" dirty="0"/>
          </a:p>
          <a:p>
            <a:pPr>
              <a:lnSpc>
                <a:spcPct val="90000"/>
              </a:lnSpc>
              <a:spcBef>
                <a:spcPct val="20000"/>
              </a:spcBef>
              <a:spcAft>
                <a:spcPts val="600"/>
              </a:spcAft>
              <a:buClr>
                <a:schemeClr val="tx2"/>
              </a:buClr>
              <a:buFont typeface="Arial" pitchFamily="34" charset="0"/>
              <a:buChar char="•"/>
            </a:pPr>
            <a:endParaRPr lang="en-US" sz="2400" spc="30" dirty="0"/>
          </a:p>
          <a:p>
            <a:pPr>
              <a:lnSpc>
                <a:spcPct val="90000"/>
              </a:lnSpc>
              <a:spcBef>
                <a:spcPct val="20000"/>
              </a:spcBef>
              <a:spcAft>
                <a:spcPts val="600"/>
              </a:spcAft>
              <a:buClr>
                <a:schemeClr val="tx2"/>
              </a:buClr>
              <a:buFont typeface="Arial" pitchFamily="34" charset="0"/>
              <a:buChar char="•"/>
            </a:pPr>
            <a:endParaRPr lang="en-US" sz="2400" spc="30" dirty="0"/>
          </a:p>
          <a:p>
            <a:pPr>
              <a:lnSpc>
                <a:spcPct val="90000"/>
              </a:lnSpc>
              <a:spcBef>
                <a:spcPct val="20000"/>
              </a:spcBef>
              <a:spcAft>
                <a:spcPts val="600"/>
              </a:spcAft>
              <a:buClr>
                <a:schemeClr val="tx2"/>
              </a:buClr>
              <a:buFont typeface="Arial" pitchFamily="34" charset="0"/>
              <a:buChar char="•"/>
            </a:pPr>
            <a:endParaRPr lang="en-US" sz="2400" spc="30" dirty="0"/>
          </a:p>
          <a:p>
            <a:pPr>
              <a:lnSpc>
                <a:spcPct val="90000"/>
              </a:lnSpc>
              <a:spcBef>
                <a:spcPct val="20000"/>
              </a:spcBef>
              <a:spcAft>
                <a:spcPts val="600"/>
              </a:spcAft>
              <a:buClr>
                <a:schemeClr val="tx2"/>
              </a:buClr>
              <a:buFont typeface="Arial" pitchFamily="34" charset="0"/>
              <a:buChar char="•"/>
            </a:pPr>
            <a:r>
              <a:rPr lang="en-US" sz="2400" spc="30" dirty="0"/>
              <a:t>2. Provides Reusability and avoids redundancy</a:t>
            </a:r>
          </a:p>
          <a:p>
            <a:pPr>
              <a:lnSpc>
                <a:spcPct val="90000"/>
              </a:lnSpc>
              <a:spcBef>
                <a:spcPct val="20000"/>
              </a:spcBef>
              <a:spcAft>
                <a:spcPts val="600"/>
              </a:spcAft>
              <a:buClr>
                <a:schemeClr val="tx2"/>
              </a:buClr>
              <a:buFont typeface="Arial" pitchFamily="34" charset="0"/>
              <a:buChar char="•"/>
            </a:pPr>
            <a:endParaRPr lang="en-US" sz="2400" spc="30" dirty="0"/>
          </a:p>
          <a:p>
            <a:pPr>
              <a:lnSpc>
                <a:spcPct val="90000"/>
              </a:lnSpc>
              <a:spcBef>
                <a:spcPct val="20000"/>
              </a:spcBef>
              <a:spcAft>
                <a:spcPts val="600"/>
              </a:spcAft>
              <a:buClr>
                <a:schemeClr val="tx2"/>
              </a:buClr>
              <a:buFont typeface="Arial" pitchFamily="34" charset="0"/>
              <a:buChar char="•"/>
            </a:pPr>
            <a:r>
              <a:rPr lang="en-US" sz="2400" spc="30" dirty="0"/>
              <a:t>The same block of code for procedure or function can be called any number of times for working on multiple data.</a:t>
            </a:r>
          </a:p>
          <a:p>
            <a:pPr>
              <a:lnSpc>
                <a:spcPct val="90000"/>
              </a:lnSpc>
              <a:spcBef>
                <a:spcPct val="20000"/>
              </a:spcBef>
              <a:spcAft>
                <a:spcPts val="600"/>
              </a:spcAft>
              <a:buClr>
                <a:schemeClr val="tx2"/>
              </a:buClr>
              <a:buFont typeface="Arial" pitchFamily="34" charset="0"/>
              <a:buChar char="•"/>
            </a:pPr>
            <a:r>
              <a:rPr lang="en-US" sz="2400" spc="30" dirty="0"/>
              <a:t>Due to which number of lines of code cannot be written repeatedly.</a:t>
            </a:r>
          </a:p>
        </p:txBody>
      </p:sp>
      <p:pic>
        <p:nvPicPr>
          <p:cNvPr id="1026" name="Picture 2" descr="MySQL Performance Tuning Tips To Optimize Database">
            <a:extLst>
              <a:ext uri="{FF2B5EF4-FFF2-40B4-BE49-F238E27FC236}">
                <a16:creationId xmlns:a16="http://schemas.microsoft.com/office/drawing/2014/main" id="{F16C607F-EA35-4494-96E5-D4FC121562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023" r="11052" b="-3"/>
          <a:stretch/>
        </p:blipFill>
        <p:spPr bwMode="auto">
          <a:xfrm>
            <a:off x="484704" y="2200048"/>
            <a:ext cx="3168352" cy="297437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23367CB9-0FCD-47D5-A04F-DC2FBC1C642C}"/>
              </a:ext>
            </a:extLst>
          </p:cNvPr>
          <p:cNvSpPr>
            <a:spLocks noGrp="1"/>
          </p:cNvSpPr>
          <p:nvPr>
            <p:ph type="title"/>
          </p:nvPr>
        </p:nvSpPr>
        <p:spPr/>
        <p:txBody>
          <a:bodyPr/>
          <a:lstStyle/>
          <a:p>
            <a:pPr algn="ctr"/>
            <a:r>
              <a:rPr lang="en-IN" b="1" dirty="0">
                <a:solidFill>
                  <a:srgbClr val="FF99FF"/>
                </a:solidFill>
              </a:rPr>
              <a:t>1.  Improves Database Performance</a:t>
            </a:r>
            <a:br>
              <a:rPr lang="en-IN" dirty="0"/>
            </a:br>
            <a:endParaRPr lang="en-IN" dirty="0"/>
          </a:p>
        </p:txBody>
      </p:sp>
    </p:spTree>
    <p:extLst>
      <p:ext uri="{BB962C8B-B14F-4D97-AF65-F5344CB8AC3E}">
        <p14:creationId xmlns:p14="http://schemas.microsoft.com/office/powerpoint/2010/main" val="28472589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70A55C-CBF7-4D09-B19A-9E0F91967361}"/>
              </a:ext>
            </a:extLst>
          </p:cNvPr>
          <p:cNvSpPr>
            <a:spLocks noGrp="1"/>
          </p:cNvSpPr>
          <p:nvPr>
            <p:ph sz="quarter" idx="13"/>
          </p:nvPr>
        </p:nvSpPr>
        <p:spPr>
          <a:xfrm>
            <a:off x="299545" y="1700807"/>
            <a:ext cx="4832782" cy="4114800"/>
          </a:xfrm>
        </p:spPr>
        <p:txBody>
          <a:bodyPr>
            <a:normAutofit/>
          </a:bodyPr>
          <a:lstStyle/>
          <a:p>
            <a:pPr algn="just">
              <a:buFont typeface="Wingdings" panose="05000000000000000000" pitchFamily="2" charset="2"/>
              <a:buChar char="ü"/>
            </a:pPr>
            <a:r>
              <a:rPr lang="en-US" sz="2800" dirty="0"/>
              <a:t>The same block of code for procedure or function can be called any number of times for working on multiple data.</a:t>
            </a:r>
          </a:p>
          <a:p>
            <a:pPr marL="0" indent="0" algn="just">
              <a:buNone/>
            </a:pPr>
            <a:endParaRPr lang="en-US" sz="2800" dirty="0"/>
          </a:p>
          <a:p>
            <a:pPr algn="just">
              <a:buFont typeface="Wingdings" panose="05000000000000000000" pitchFamily="2" charset="2"/>
              <a:buChar char="ü"/>
            </a:pPr>
            <a:r>
              <a:rPr lang="en-US" sz="2800" dirty="0"/>
              <a:t>Due to which number of lines of code cannot be written repeatedly.</a:t>
            </a:r>
            <a:endParaRPr lang="en-IN" sz="2800" dirty="0"/>
          </a:p>
        </p:txBody>
      </p:sp>
      <p:pic>
        <p:nvPicPr>
          <p:cNvPr id="7" name="Content Placeholder 6">
            <a:extLst>
              <a:ext uri="{FF2B5EF4-FFF2-40B4-BE49-F238E27FC236}">
                <a16:creationId xmlns:a16="http://schemas.microsoft.com/office/drawing/2014/main" id="{0C57E171-AC80-4854-B083-83333137459E}"/>
              </a:ext>
            </a:extLst>
          </p:cNvPr>
          <p:cNvPicPr>
            <a:picLocks noGrp="1" noChangeAspect="1"/>
          </p:cNvPicPr>
          <p:nvPr>
            <p:ph sz="quarter" idx="14"/>
          </p:nvPr>
        </p:nvPicPr>
        <p:blipFill>
          <a:blip r:embed="rId2"/>
          <a:stretch>
            <a:fillRect/>
          </a:stretch>
        </p:blipFill>
        <p:spPr>
          <a:xfrm>
            <a:off x="5292080" y="2780928"/>
            <a:ext cx="3733800" cy="1549527"/>
          </a:xfrm>
          <a:prstGeom prst="rect">
            <a:avLst/>
          </a:prstGeom>
          <a:noFill/>
        </p:spPr>
      </p:pic>
      <p:sp>
        <p:nvSpPr>
          <p:cNvPr id="4" name="Title 3">
            <a:extLst>
              <a:ext uri="{FF2B5EF4-FFF2-40B4-BE49-F238E27FC236}">
                <a16:creationId xmlns:a16="http://schemas.microsoft.com/office/drawing/2014/main" id="{F6FFC04E-3AEB-463E-B5C8-920974AC1D03}"/>
              </a:ext>
            </a:extLst>
          </p:cNvPr>
          <p:cNvSpPr>
            <a:spLocks noGrp="1"/>
          </p:cNvSpPr>
          <p:nvPr>
            <p:ph type="title"/>
          </p:nvPr>
        </p:nvSpPr>
        <p:spPr>
          <a:xfrm>
            <a:off x="304800" y="-99392"/>
            <a:ext cx="8534400" cy="1143000"/>
          </a:xfrm>
        </p:spPr>
        <p:txBody>
          <a:bodyPr anchor="b">
            <a:normAutofit/>
          </a:bodyPr>
          <a:lstStyle/>
          <a:p>
            <a:pPr algn="ctr"/>
            <a:r>
              <a:rPr lang="en-US" sz="2800" b="1" dirty="0">
                <a:solidFill>
                  <a:srgbClr val="99CCFF"/>
                </a:solidFill>
              </a:rPr>
              <a:t>2. Provides Reusability and avoids redundancy</a:t>
            </a:r>
            <a:endParaRPr lang="en-IN" sz="2800" b="1" dirty="0">
              <a:solidFill>
                <a:srgbClr val="99CCFF"/>
              </a:solidFill>
            </a:endParaRPr>
          </a:p>
        </p:txBody>
      </p:sp>
    </p:spTree>
    <p:extLst>
      <p:ext uri="{BB962C8B-B14F-4D97-AF65-F5344CB8AC3E}">
        <p14:creationId xmlns:p14="http://schemas.microsoft.com/office/powerpoint/2010/main" val="3604613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967407-DB83-4506-9CCE-9646E4086EE9}"/>
              </a:ext>
            </a:extLst>
          </p:cNvPr>
          <p:cNvSpPr txBox="1"/>
          <p:nvPr/>
        </p:nvSpPr>
        <p:spPr>
          <a:xfrm>
            <a:off x="323528" y="582067"/>
            <a:ext cx="6120680" cy="5693866"/>
          </a:xfrm>
          <a:prstGeom prst="rect">
            <a:avLst/>
          </a:prstGeom>
          <a:noFill/>
        </p:spPr>
        <p:txBody>
          <a:bodyPr wrap="square">
            <a:spAutoFit/>
          </a:bodyPr>
          <a:lstStyle/>
          <a:p>
            <a:pPr algn="just"/>
            <a:r>
              <a:rPr lang="en-US" sz="2800" b="1" dirty="0">
                <a:solidFill>
                  <a:srgbClr val="FFFF00"/>
                </a:solidFill>
              </a:rPr>
              <a:t>OUT Parameter:</a:t>
            </a:r>
          </a:p>
          <a:p>
            <a:pPr algn="just"/>
            <a:endParaRPr lang="en-US" sz="2800" b="1" dirty="0">
              <a:solidFill>
                <a:srgbClr val="FFFF00"/>
              </a:solidFill>
            </a:endParaRPr>
          </a:p>
          <a:p>
            <a:pPr marL="457200" indent="-457200" algn="just">
              <a:buFont typeface="Wingdings" panose="05000000000000000000" pitchFamily="2" charset="2"/>
              <a:buChar char="ü"/>
            </a:pPr>
            <a:r>
              <a:rPr lang="en-US" sz="2800" b="1" dirty="0"/>
              <a:t>This parameter is used for getting </a:t>
            </a:r>
            <a:r>
              <a:rPr lang="en-US" sz="2800" b="1" dirty="0">
                <a:solidFill>
                  <a:srgbClr val="FFFF00"/>
                </a:solidFill>
              </a:rPr>
              <a:t>output</a:t>
            </a:r>
            <a:r>
              <a:rPr lang="en-US" sz="2800" b="1" dirty="0"/>
              <a:t> from the subprograms.</a:t>
            </a:r>
          </a:p>
          <a:p>
            <a:pPr marL="457200" indent="-457200" algn="just">
              <a:buFont typeface="Wingdings" panose="05000000000000000000" pitchFamily="2" charset="2"/>
              <a:buChar char="ü"/>
            </a:pPr>
            <a:endParaRPr lang="en-US" sz="2800" b="1" dirty="0"/>
          </a:p>
          <a:p>
            <a:pPr marL="457200" indent="-457200" algn="just">
              <a:buFont typeface="Wingdings" panose="05000000000000000000" pitchFamily="2" charset="2"/>
              <a:buChar char="ü"/>
            </a:pPr>
            <a:r>
              <a:rPr lang="en-US" sz="2800" b="1" dirty="0"/>
              <a:t>It is a read-write variable inside the subprograms. Their values can be changed inside the subprograms.</a:t>
            </a:r>
          </a:p>
          <a:p>
            <a:pPr marL="457200" indent="-457200" algn="just">
              <a:buFont typeface="Wingdings" panose="05000000000000000000" pitchFamily="2" charset="2"/>
              <a:buChar char="ü"/>
            </a:pPr>
            <a:endParaRPr lang="en-US" sz="2800" b="1" dirty="0"/>
          </a:p>
          <a:p>
            <a:pPr marL="457200" indent="-457200" algn="just">
              <a:buFont typeface="Wingdings" panose="05000000000000000000" pitchFamily="2" charset="2"/>
              <a:buChar char="ü"/>
            </a:pPr>
            <a:r>
              <a:rPr lang="en-US" sz="2800" b="1" dirty="0"/>
              <a:t>In the calling statement, these parameters should always be a variable to hold the value from the current subprograms.</a:t>
            </a:r>
            <a:endParaRPr lang="en-IN" sz="2800" b="1" dirty="0"/>
          </a:p>
        </p:txBody>
      </p:sp>
      <p:pic>
        <p:nvPicPr>
          <p:cNvPr id="4" name="Picture 3">
            <a:extLst>
              <a:ext uri="{FF2B5EF4-FFF2-40B4-BE49-F238E27FC236}">
                <a16:creationId xmlns:a16="http://schemas.microsoft.com/office/drawing/2014/main" id="{9CCD0332-1F00-4BAA-B585-39AC91BB2979}"/>
              </a:ext>
            </a:extLst>
          </p:cNvPr>
          <p:cNvPicPr>
            <a:picLocks noChangeAspect="1"/>
          </p:cNvPicPr>
          <p:nvPr/>
        </p:nvPicPr>
        <p:blipFill>
          <a:blip r:embed="rId2"/>
          <a:stretch>
            <a:fillRect/>
          </a:stretch>
        </p:blipFill>
        <p:spPr>
          <a:xfrm>
            <a:off x="6948264" y="2636912"/>
            <a:ext cx="1872208" cy="1872208"/>
          </a:xfrm>
          <a:prstGeom prst="rect">
            <a:avLst/>
          </a:prstGeom>
        </p:spPr>
      </p:pic>
    </p:spTree>
    <p:extLst>
      <p:ext uri="{BB962C8B-B14F-4D97-AF65-F5344CB8AC3E}">
        <p14:creationId xmlns:p14="http://schemas.microsoft.com/office/powerpoint/2010/main" val="32967136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6D0501-4EA5-435C-A56C-0B3E17BE0BF1}"/>
              </a:ext>
            </a:extLst>
          </p:cNvPr>
          <p:cNvPicPr>
            <a:picLocks noGrp="1" noChangeAspect="1"/>
          </p:cNvPicPr>
          <p:nvPr>
            <p:ph sz="quarter" idx="13"/>
          </p:nvPr>
        </p:nvPicPr>
        <p:blipFill>
          <a:blip r:embed="rId2"/>
          <a:stretch>
            <a:fillRect/>
          </a:stretch>
        </p:blipFill>
        <p:spPr>
          <a:xfrm>
            <a:off x="467544" y="2237196"/>
            <a:ext cx="3024336" cy="2507015"/>
          </a:xfrm>
          <a:prstGeom prst="rect">
            <a:avLst/>
          </a:prstGeom>
          <a:noFill/>
        </p:spPr>
      </p:pic>
      <p:sp>
        <p:nvSpPr>
          <p:cNvPr id="2" name="Content Placeholder 1">
            <a:extLst>
              <a:ext uri="{FF2B5EF4-FFF2-40B4-BE49-F238E27FC236}">
                <a16:creationId xmlns:a16="http://schemas.microsoft.com/office/drawing/2014/main" id="{ACF0F3F9-4E03-4394-8E5D-F5A6094DB632}"/>
              </a:ext>
            </a:extLst>
          </p:cNvPr>
          <p:cNvSpPr>
            <a:spLocks noGrp="1"/>
          </p:cNvSpPr>
          <p:nvPr>
            <p:ph sz="quarter" idx="14"/>
          </p:nvPr>
        </p:nvSpPr>
        <p:spPr>
          <a:xfrm>
            <a:off x="3923928" y="1371599"/>
            <a:ext cx="4896544" cy="4114800"/>
          </a:xfrm>
        </p:spPr>
        <p:txBody>
          <a:bodyPr>
            <a:normAutofit/>
          </a:bodyPr>
          <a:lstStyle/>
          <a:p>
            <a:endParaRPr lang="en-US" dirty="0"/>
          </a:p>
          <a:p>
            <a:pPr algn="just">
              <a:buFont typeface="Wingdings" panose="05000000000000000000" pitchFamily="2" charset="2"/>
              <a:buChar char="ü"/>
            </a:pPr>
            <a:r>
              <a:rPr lang="en-US" sz="3200" dirty="0"/>
              <a:t>Integrity means accuracy. </a:t>
            </a:r>
          </a:p>
          <a:p>
            <a:pPr algn="just">
              <a:buFont typeface="Wingdings" panose="05000000000000000000" pitchFamily="2" charset="2"/>
              <a:buChar char="ü"/>
            </a:pPr>
            <a:r>
              <a:rPr lang="en-US" sz="3200" dirty="0"/>
              <a:t>Use of procedure or function ensures integrity because they are stored as database objects by the oracle engine.</a:t>
            </a:r>
            <a:endParaRPr lang="en-IN" sz="3200" dirty="0"/>
          </a:p>
        </p:txBody>
      </p:sp>
      <p:sp>
        <p:nvSpPr>
          <p:cNvPr id="4" name="Title 3">
            <a:extLst>
              <a:ext uri="{FF2B5EF4-FFF2-40B4-BE49-F238E27FC236}">
                <a16:creationId xmlns:a16="http://schemas.microsoft.com/office/drawing/2014/main" id="{A38BC3F4-E3CD-4A90-B8E1-694B68856D4D}"/>
              </a:ext>
            </a:extLst>
          </p:cNvPr>
          <p:cNvSpPr>
            <a:spLocks noGrp="1"/>
          </p:cNvSpPr>
          <p:nvPr>
            <p:ph type="title"/>
          </p:nvPr>
        </p:nvSpPr>
        <p:spPr>
          <a:xfrm>
            <a:off x="609600" y="274638"/>
            <a:ext cx="7924800" cy="1143000"/>
          </a:xfrm>
        </p:spPr>
        <p:txBody>
          <a:bodyPr anchor="b">
            <a:normAutofit/>
          </a:bodyPr>
          <a:lstStyle/>
          <a:p>
            <a:pPr algn="ctr"/>
            <a:r>
              <a:rPr lang="en-US" sz="3600" b="1" dirty="0">
                <a:solidFill>
                  <a:srgbClr val="0070C0"/>
                </a:solidFill>
                <a:highlight>
                  <a:srgbClr val="CCFFFF"/>
                </a:highlight>
              </a:rPr>
              <a:t>3. Maintains Integrity</a:t>
            </a:r>
            <a:br>
              <a:rPr lang="en-US" dirty="0">
                <a:solidFill>
                  <a:srgbClr val="0070C0"/>
                </a:solidFill>
              </a:rPr>
            </a:br>
            <a:endParaRPr lang="en-IN" dirty="0">
              <a:solidFill>
                <a:srgbClr val="0070C0"/>
              </a:solidFill>
            </a:endParaRPr>
          </a:p>
        </p:txBody>
      </p:sp>
    </p:spTree>
    <p:extLst>
      <p:ext uri="{BB962C8B-B14F-4D97-AF65-F5344CB8AC3E}">
        <p14:creationId xmlns:p14="http://schemas.microsoft.com/office/powerpoint/2010/main" val="35814609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1907754-2E44-4801-89E1-7D6940A06948}"/>
              </a:ext>
            </a:extLst>
          </p:cNvPr>
          <p:cNvPicPr>
            <a:picLocks noGrp="1" noChangeAspect="1"/>
          </p:cNvPicPr>
          <p:nvPr>
            <p:ph sz="quarter" idx="13"/>
          </p:nvPr>
        </p:nvPicPr>
        <p:blipFill rotWithShape="1">
          <a:blip r:embed="rId2"/>
          <a:srcRect l="25296" r="14134" b="-2"/>
          <a:stretch/>
        </p:blipFill>
        <p:spPr>
          <a:xfrm>
            <a:off x="609600" y="1600200"/>
            <a:ext cx="3026296" cy="3335102"/>
          </a:xfrm>
          <a:prstGeom prst="rect">
            <a:avLst/>
          </a:prstGeom>
          <a:noFill/>
        </p:spPr>
      </p:pic>
      <p:sp>
        <p:nvSpPr>
          <p:cNvPr id="2" name="Content Placeholder 1">
            <a:extLst>
              <a:ext uri="{FF2B5EF4-FFF2-40B4-BE49-F238E27FC236}">
                <a16:creationId xmlns:a16="http://schemas.microsoft.com/office/drawing/2014/main" id="{8F7CDE3A-7D05-4FAD-9B56-6E4E06A13C85}"/>
              </a:ext>
            </a:extLst>
          </p:cNvPr>
          <p:cNvSpPr>
            <a:spLocks noGrp="1"/>
          </p:cNvSpPr>
          <p:nvPr>
            <p:ph sz="quarter" idx="14"/>
          </p:nvPr>
        </p:nvSpPr>
        <p:spPr>
          <a:xfrm>
            <a:off x="4139952" y="1268760"/>
            <a:ext cx="4680520" cy="4114800"/>
          </a:xfrm>
        </p:spPr>
        <p:txBody>
          <a:bodyPr>
            <a:normAutofit fontScale="92500" lnSpcReduction="10000"/>
          </a:bodyPr>
          <a:lstStyle/>
          <a:p>
            <a:endParaRPr lang="en-US" dirty="0"/>
          </a:p>
          <a:p>
            <a:pPr algn="just"/>
            <a:r>
              <a:rPr lang="en-US" sz="2800" b="1" dirty="0"/>
              <a:t>Use of stored procedure or function helps in maintaining the security of the database as access to them and their usage can be controlled by granting access/permission to users while the permission to change or to edit or to manipulate the database may not be granted to users.</a:t>
            </a:r>
            <a:endParaRPr lang="en-IN" sz="2800" b="1" dirty="0"/>
          </a:p>
        </p:txBody>
      </p:sp>
      <p:sp>
        <p:nvSpPr>
          <p:cNvPr id="4" name="Title 3">
            <a:extLst>
              <a:ext uri="{FF2B5EF4-FFF2-40B4-BE49-F238E27FC236}">
                <a16:creationId xmlns:a16="http://schemas.microsoft.com/office/drawing/2014/main" id="{4821CAE4-9D36-4102-B0D0-057F4FB686CE}"/>
              </a:ext>
            </a:extLst>
          </p:cNvPr>
          <p:cNvSpPr>
            <a:spLocks noGrp="1"/>
          </p:cNvSpPr>
          <p:nvPr>
            <p:ph type="title"/>
          </p:nvPr>
        </p:nvSpPr>
        <p:spPr>
          <a:xfrm>
            <a:off x="609600" y="274638"/>
            <a:ext cx="7924800" cy="1143000"/>
          </a:xfrm>
        </p:spPr>
        <p:txBody>
          <a:bodyPr anchor="b">
            <a:normAutofit/>
          </a:bodyPr>
          <a:lstStyle/>
          <a:p>
            <a:pPr algn="ctr"/>
            <a:r>
              <a:rPr lang="en-US" b="1" dirty="0">
                <a:solidFill>
                  <a:srgbClr val="00FFFF"/>
                </a:solidFill>
              </a:rPr>
              <a:t>4. Maintains Security</a:t>
            </a:r>
            <a:br>
              <a:rPr lang="en-US" b="1" dirty="0">
                <a:solidFill>
                  <a:srgbClr val="00FFFF"/>
                </a:solidFill>
              </a:rPr>
            </a:br>
            <a:endParaRPr lang="en-IN" b="1" dirty="0">
              <a:solidFill>
                <a:srgbClr val="00FFFF"/>
              </a:solidFill>
            </a:endParaRPr>
          </a:p>
        </p:txBody>
      </p:sp>
    </p:spTree>
    <p:extLst>
      <p:ext uri="{BB962C8B-B14F-4D97-AF65-F5344CB8AC3E}">
        <p14:creationId xmlns:p14="http://schemas.microsoft.com/office/powerpoint/2010/main" val="16870142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288256-D75E-4CC6-82FB-9A632779E9EE}"/>
              </a:ext>
            </a:extLst>
          </p:cNvPr>
          <p:cNvSpPr>
            <a:spLocks noGrp="1"/>
          </p:cNvSpPr>
          <p:nvPr>
            <p:ph sz="quarter" idx="13"/>
          </p:nvPr>
        </p:nvSpPr>
        <p:spPr>
          <a:xfrm>
            <a:off x="323528" y="1371600"/>
            <a:ext cx="5400600" cy="4114800"/>
          </a:xfrm>
        </p:spPr>
        <p:txBody>
          <a:bodyPr>
            <a:normAutofit/>
          </a:bodyPr>
          <a:lstStyle/>
          <a:p>
            <a:endParaRPr lang="en-US" dirty="0"/>
          </a:p>
          <a:p>
            <a:pPr algn="just"/>
            <a:r>
              <a:rPr lang="en-US" sz="2800" dirty="0"/>
              <a:t>Stored procedure or function have shared memory. Due to which it saves memory as a single copy of either a procedure or a function can be loaded for execution by any number of users who have access permission.</a:t>
            </a:r>
            <a:endParaRPr lang="en-IN" sz="2800" dirty="0"/>
          </a:p>
        </p:txBody>
      </p:sp>
      <p:pic>
        <p:nvPicPr>
          <p:cNvPr id="5" name="Content Placeholder 4">
            <a:extLst>
              <a:ext uri="{FF2B5EF4-FFF2-40B4-BE49-F238E27FC236}">
                <a16:creationId xmlns:a16="http://schemas.microsoft.com/office/drawing/2014/main" id="{C5930F02-2819-4AA7-9409-92CBA013241B}"/>
              </a:ext>
            </a:extLst>
          </p:cNvPr>
          <p:cNvPicPr>
            <a:picLocks noGrp="1" noChangeAspect="1"/>
          </p:cNvPicPr>
          <p:nvPr>
            <p:ph sz="quarter" idx="14"/>
          </p:nvPr>
        </p:nvPicPr>
        <p:blipFill rotWithShape="1">
          <a:blip r:embed="rId2"/>
          <a:srcRect l="6385" r="2874"/>
          <a:stretch/>
        </p:blipFill>
        <p:spPr>
          <a:xfrm>
            <a:off x="6156176" y="1700808"/>
            <a:ext cx="2664296" cy="2936163"/>
          </a:xfrm>
          <a:prstGeom prst="rect">
            <a:avLst/>
          </a:prstGeom>
          <a:noFill/>
        </p:spPr>
      </p:pic>
      <p:sp>
        <p:nvSpPr>
          <p:cNvPr id="4" name="Title 3">
            <a:extLst>
              <a:ext uri="{FF2B5EF4-FFF2-40B4-BE49-F238E27FC236}">
                <a16:creationId xmlns:a16="http://schemas.microsoft.com/office/drawing/2014/main" id="{76C9E7F7-513B-4257-AA4B-B9F1CBCD46EC}"/>
              </a:ext>
            </a:extLst>
          </p:cNvPr>
          <p:cNvSpPr>
            <a:spLocks noGrp="1"/>
          </p:cNvSpPr>
          <p:nvPr>
            <p:ph type="title"/>
          </p:nvPr>
        </p:nvSpPr>
        <p:spPr>
          <a:xfrm>
            <a:off x="609600" y="274638"/>
            <a:ext cx="7924800" cy="1143000"/>
          </a:xfrm>
        </p:spPr>
        <p:txBody>
          <a:bodyPr anchor="b">
            <a:normAutofit/>
          </a:bodyPr>
          <a:lstStyle/>
          <a:p>
            <a:pPr algn="ctr"/>
            <a:r>
              <a:rPr lang="en-US" b="1" dirty="0">
                <a:solidFill>
                  <a:srgbClr val="00CC66"/>
                </a:solidFill>
              </a:rPr>
              <a:t>5. Saves Memory</a:t>
            </a:r>
            <a:br>
              <a:rPr lang="en-US" dirty="0"/>
            </a:br>
            <a:endParaRPr lang="en-IN" dirty="0"/>
          </a:p>
        </p:txBody>
      </p:sp>
    </p:spTree>
    <p:extLst>
      <p:ext uri="{BB962C8B-B14F-4D97-AF65-F5344CB8AC3E}">
        <p14:creationId xmlns:p14="http://schemas.microsoft.com/office/powerpoint/2010/main" val="2004914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070C82-F829-4170-8F61-D37EF6EE0C25}"/>
              </a:ext>
            </a:extLst>
          </p:cNvPr>
          <p:cNvSpPr txBox="1"/>
          <p:nvPr/>
        </p:nvSpPr>
        <p:spPr>
          <a:xfrm>
            <a:off x="539552" y="476672"/>
            <a:ext cx="7488832" cy="2215991"/>
          </a:xfrm>
          <a:prstGeom prst="rect">
            <a:avLst/>
          </a:prstGeom>
          <a:noFill/>
        </p:spPr>
        <p:txBody>
          <a:bodyPr wrap="square">
            <a:spAutoFit/>
          </a:bodyPr>
          <a:lstStyle/>
          <a:p>
            <a:r>
              <a:rPr lang="en-US" sz="2400" dirty="0"/>
              <a:t>How to copy data from one table to another on Oracle?</a:t>
            </a:r>
          </a:p>
          <a:p>
            <a:endParaRPr lang="en-US" sz="2400" dirty="0"/>
          </a:p>
          <a:p>
            <a:r>
              <a:rPr lang="en-US" sz="2400" dirty="0"/>
              <a:t>Oracle database has syntax “CREATE TABLE … AS SELECT … “which allows you copy data from one table to another without predefining the target table.</a:t>
            </a:r>
          </a:p>
          <a:p>
            <a:endParaRPr lang="en-US" dirty="0"/>
          </a:p>
        </p:txBody>
      </p:sp>
      <p:pic>
        <p:nvPicPr>
          <p:cNvPr id="7" name="Picture 6">
            <a:extLst>
              <a:ext uri="{FF2B5EF4-FFF2-40B4-BE49-F238E27FC236}">
                <a16:creationId xmlns:a16="http://schemas.microsoft.com/office/drawing/2014/main" id="{E27241D6-714A-456B-B270-B7385B3C9C60}"/>
              </a:ext>
            </a:extLst>
          </p:cNvPr>
          <p:cNvPicPr>
            <a:picLocks noChangeAspect="1"/>
          </p:cNvPicPr>
          <p:nvPr/>
        </p:nvPicPr>
        <p:blipFill>
          <a:blip r:embed="rId2"/>
          <a:stretch>
            <a:fillRect/>
          </a:stretch>
        </p:blipFill>
        <p:spPr>
          <a:xfrm>
            <a:off x="539552" y="3212976"/>
            <a:ext cx="2857500" cy="2495550"/>
          </a:xfrm>
          <a:prstGeom prst="rect">
            <a:avLst/>
          </a:prstGeom>
        </p:spPr>
      </p:pic>
      <p:sp>
        <p:nvSpPr>
          <p:cNvPr id="9" name="TextBox 8">
            <a:extLst>
              <a:ext uri="{FF2B5EF4-FFF2-40B4-BE49-F238E27FC236}">
                <a16:creationId xmlns:a16="http://schemas.microsoft.com/office/drawing/2014/main" id="{287249FE-99C4-4CC4-8F8C-49DAA2922025}"/>
              </a:ext>
            </a:extLst>
          </p:cNvPr>
          <p:cNvSpPr txBox="1"/>
          <p:nvPr/>
        </p:nvSpPr>
        <p:spPr>
          <a:xfrm>
            <a:off x="3980692" y="3029590"/>
            <a:ext cx="4608512" cy="2862322"/>
          </a:xfrm>
          <a:prstGeom prst="rect">
            <a:avLst/>
          </a:prstGeom>
          <a:noFill/>
        </p:spPr>
        <p:txBody>
          <a:bodyPr wrap="square">
            <a:spAutoFit/>
          </a:bodyPr>
          <a:lstStyle/>
          <a:p>
            <a:r>
              <a:rPr lang="en-US" sz="2000" b="1" dirty="0"/>
              <a:t>If WE want to create a copy of source table with data. You can write a simple query like below</a:t>
            </a:r>
          </a:p>
          <a:p>
            <a:endParaRPr lang="en-US" sz="2000" b="1" dirty="0"/>
          </a:p>
          <a:p>
            <a:endParaRPr lang="en-US" sz="2000" b="1" dirty="0"/>
          </a:p>
          <a:p>
            <a:r>
              <a:rPr lang="en-US" sz="2000" b="1" dirty="0"/>
              <a:t>CREATE  TABLE </a:t>
            </a:r>
            <a:r>
              <a:rPr lang="en-US" sz="2000" b="1" dirty="0" err="1"/>
              <a:t>target_table</a:t>
            </a:r>
            <a:endParaRPr lang="en-US" sz="2000" b="1" dirty="0"/>
          </a:p>
          <a:p>
            <a:r>
              <a:rPr lang="en-US" sz="2000" b="1" dirty="0"/>
              <a:t>As</a:t>
            </a:r>
          </a:p>
          <a:p>
            <a:r>
              <a:rPr lang="en-US" sz="2000" b="1" dirty="0"/>
              <a:t>SELECT  *</a:t>
            </a:r>
          </a:p>
          <a:p>
            <a:r>
              <a:rPr lang="en-US" sz="2000" b="1" dirty="0"/>
              <a:t>FROM </a:t>
            </a:r>
            <a:r>
              <a:rPr lang="en-US" sz="2000" b="1" dirty="0" err="1"/>
              <a:t>source_table</a:t>
            </a:r>
            <a:r>
              <a:rPr lang="en-US" dirty="0"/>
              <a:t>;</a:t>
            </a:r>
            <a:endParaRPr lang="en-IN" dirty="0"/>
          </a:p>
        </p:txBody>
      </p:sp>
    </p:spTree>
    <p:extLst>
      <p:ext uri="{BB962C8B-B14F-4D97-AF65-F5344CB8AC3E}">
        <p14:creationId xmlns:p14="http://schemas.microsoft.com/office/powerpoint/2010/main" val="12962709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F1EE6C-2BF4-4CE2-B254-9131F80A4A7A}"/>
              </a:ext>
            </a:extLst>
          </p:cNvPr>
          <p:cNvSpPr txBox="1"/>
          <p:nvPr/>
        </p:nvSpPr>
        <p:spPr>
          <a:xfrm>
            <a:off x="719572" y="1700808"/>
            <a:ext cx="7704856" cy="3046988"/>
          </a:xfrm>
          <a:prstGeom prst="rect">
            <a:avLst/>
          </a:prstGeom>
          <a:noFill/>
        </p:spPr>
        <p:txBody>
          <a:bodyPr wrap="square">
            <a:spAutoFit/>
          </a:bodyPr>
          <a:lstStyle/>
          <a:p>
            <a:r>
              <a:rPr lang="en-US" sz="2400" dirty="0"/>
              <a:t>If we want to create a copy of source table without copying the data then we can just add where clause that will not select any data.</a:t>
            </a:r>
          </a:p>
          <a:p>
            <a:endParaRPr lang="en-US" sz="2400" dirty="0"/>
          </a:p>
          <a:p>
            <a:endParaRPr lang="en-US" sz="2400" dirty="0"/>
          </a:p>
          <a:p>
            <a:r>
              <a:rPr lang="en-US" sz="2400" dirty="0">
                <a:solidFill>
                  <a:srgbClr val="00FFFF"/>
                </a:solidFill>
              </a:rPr>
              <a:t>CREATE  TABLE </a:t>
            </a:r>
            <a:r>
              <a:rPr lang="en-US" sz="2400" dirty="0" err="1">
                <a:solidFill>
                  <a:srgbClr val="00FFFF"/>
                </a:solidFill>
              </a:rPr>
              <a:t>target_table</a:t>
            </a:r>
            <a:endParaRPr lang="en-US" sz="2400" dirty="0">
              <a:solidFill>
                <a:srgbClr val="00FFFF"/>
              </a:solidFill>
            </a:endParaRPr>
          </a:p>
          <a:p>
            <a:r>
              <a:rPr lang="en-US" sz="2400" dirty="0">
                <a:solidFill>
                  <a:srgbClr val="00FFFF"/>
                </a:solidFill>
              </a:rPr>
              <a:t>As</a:t>
            </a:r>
          </a:p>
          <a:p>
            <a:r>
              <a:rPr lang="en-US" sz="2400" dirty="0">
                <a:solidFill>
                  <a:srgbClr val="00FFFF"/>
                </a:solidFill>
              </a:rPr>
              <a:t>SELECT  *</a:t>
            </a:r>
          </a:p>
          <a:p>
            <a:r>
              <a:rPr lang="en-US" sz="2400" dirty="0">
                <a:solidFill>
                  <a:srgbClr val="00FFFF"/>
                </a:solidFill>
              </a:rPr>
              <a:t>FROM </a:t>
            </a:r>
            <a:r>
              <a:rPr lang="en-US" sz="2400" dirty="0" err="1">
                <a:solidFill>
                  <a:srgbClr val="00FFFF"/>
                </a:solidFill>
              </a:rPr>
              <a:t>source_table</a:t>
            </a:r>
            <a:r>
              <a:rPr lang="en-US" sz="2400" dirty="0">
                <a:solidFill>
                  <a:srgbClr val="00FFFF"/>
                </a:solidFill>
              </a:rPr>
              <a:t> WHERE 1=2;</a:t>
            </a:r>
            <a:endParaRPr lang="en-IN" sz="2400" dirty="0">
              <a:solidFill>
                <a:srgbClr val="00FFFF"/>
              </a:solidFill>
            </a:endParaRPr>
          </a:p>
        </p:txBody>
      </p:sp>
    </p:spTree>
    <p:extLst>
      <p:ext uri="{BB962C8B-B14F-4D97-AF65-F5344CB8AC3E}">
        <p14:creationId xmlns:p14="http://schemas.microsoft.com/office/powerpoint/2010/main" val="2390658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DFC2CC-B0CB-4F0A-A8A5-3F634F46FC84}"/>
              </a:ext>
            </a:extLst>
          </p:cNvPr>
          <p:cNvSpPr txBox="1"/>
          <p:nvPr/>
        </p:nvSpPr>
        <p:spPr>
          <a:xfrm>
            <a:off x="251520" y="271375"/>
            <a:ext cx="6480720" cy="5755422"/>
          </a:xfrm>
          <a:prstGeom prst="rect">
            <a:avLst/>
          </a:prstGeom>
          <a:noFill/>
        </p:spPr>
        <p:txBody>
          <a:bodyPr wrap="square">
            <a:spAutoFit/>
          </a:bodyPr>
          <a:lstStyle/>
          <a:p>
            <a:r>
              <a:rPr lang="en-US" sz="2800" dirty="0">
                <a:solidFill>
                  <a:srgbClr val="FFFF00"/>
                </a:solidFill>
              </a:rPr>
              <a:t>IN OUT Parameter:</a:t>
            </a:r>
          </a:p>
          <a:p>
            <a:endParaRPr lang="en-US" sz="2800" dirty="0">
              <a:solidFill>
                <a:srgbClr val="FFFF00"/>
              </a:solidFill>
            </a:endParaRPr>
          </a:p>
          <a:p>
            <a:pPr marL="457200" indent="-457200">
              <a:buFont typeface="Wingdings" panose="05000000000000000000" pitchFamily="2" charset="2"/>
              <a:buChar char="ü"/>
            </a:pPr>
            <a:r>
              <a:rPr lang="en-US" sz="2400" dirty="0"/>
              <a:t>This parameter is used for both giving input and for getting output from the subprograms.</a:t>
            </a:r>
          </a:p>
          <a:p>
            <a:pPr marL="457200" indent="-457200">
              <a:buFont typeface="Wingdings" panose="05000000000000000000" pitchFamily="2" charset="2"/>
              <a:buChar char="ü"/>
            </a:pPr>
            <a:endParaRPr lang="en-US" sz="2400" dirty="0"/>
          </a:p>
          <a:p>
            <a:pPr marL="457200" indent="-457200">
              <a:buFont typeface="Wingdings" panose="05000000000000000000" pitchFamily="2" charset="2"/>
              <a:buChar char="ü"/>
            </a:pPr>
            <a:r>
              <a:rPr lang="en-US" sz="2400" dirty="0"/>
              <a:t>It is a read-write variable inside the subprograms. Their values can be changed inside the subprograms.</a:t>
            </a:r>
          </a:p>
          <a:p>
            <a:pPr marL="457200" indent="-457200">
              <a:buFont typeface="Wingdings" panose="05000000000000000000" pitchFamily="2" charset="2"/>
              <a:buChar char="ü"/>
            </a:pPr>
            <a:endParaRPr lang="en-US" sz="2400" dirty="0"/>
          </a:p>
          <a:p>
            <a:pPr marL="457200" indent="-457200">
              <a:buFont typeface="Wingdings" panose="05000000000000000000" pitchFamily="2" charset="2"/>
              <a:buChar char="ü"/>
            </a:pPr>
            <a:r>
              <a:rPr lang="en-US" sz="2400" dirty="0"/>
              <a:t>In the calling statement, these parameters should always be a variable to hold the value from the subprograms.</a:t>
            </a:r>
          </a:p>
          <a:p>
            <a:endParaRPr lang="en-US" sz="2400" dirty="0"/>
          </a:p>
          <a:p>
            <a:pPr marL="457200" indent="-457200">
              <a:buFont typeface="Wingdings" panose="05000000000000000000" pitchFamily="2" charset="2"/>
              <a:buChar char="ü"/>
            </a:pPr>
            <a:r>
              <a:rPr lang="en-US" sz="2400" b="0" i="0" dirty="0">
                <a:effectLst/>
                <a:latin typeface="Source Sans Pro" panose="020B0503030403020204" pitchFamily="34" charset="0"/>
              </a:rPr>
              <a:t>These parameter type should be mentioned at the time of creating the subprograms.</a:t>
            </a:r>
            <a:endParaRPr lang="en-IN" sz="2400" dirty="0"/>
          </a:p>
        </p:txBody>
      </p:sp>
      <p:pic>
        <p:nvPicPr>
          <p:cNvPr id="4" name="Picture 3">
            <a:extLst>
              <a:ext uri="{FF2B5EF4-FFF2-40B4-BE49-F238E27FC236}">
                <a16:creationId xmlns:a16="http://schemas.microsoft.com/office/drawing/2014/main" id="{DE090248-2B3F-4E0B-A9CE-2879E74719A6}"/>
              </a:ext>
            </a:extLst>
          </p:cNvPr>
          <p:cNvPicPr>
            <a:picLocks noChangeAspect="1"/>
          </p:cNvPicPr>
          <p:nvPr/>
        </p:nvPicPr>
        <p:blipFill>
          <a:blip r:embed="rId2"/>
          <a:stretch>
            <a:fillRect/>
          </a:stretch>
        </p:blipFill>
        <p:spPr>
          <a:xfrm>
            <a:off x="6732240" y="2720275"/>
            <a:ext cx="2160240" cy="1417450"/>
          </a:xfrm>
          <a:prstGeom prst="rect">
            <a:avLst/>
          </a:prstGeom>
        </p:spPr>
      </p:pic>
    </p:spTree>
    <p:extLst>
      <p:ext uri="{BB962C8B-B14F-4D97-AF65-F5344CB8AC3E}">
        <p14:creationId xmlns:p14="http://schemas.microsoft.com/office/powerpoint/2010/main" val="1407158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103035-700C-426F-8AAE-31226FA0CAE4}"/>
              </a:ext>
            </a:extLst>
          </p:cNvPr>
          <p:cNvSpPr txBox="1"/>
          <p:nvPr/>
        </p:nvSpPr>
        <p:spPr>
          <a:xfrm>
            <a:off x="395536" y="692696"/>
            <a:ext cx="8352928" cy="5632311"/>
          </a:xfrm>
          <a:prstGeom prst="rect">
            <a:avLst/>
          </a:prstGeom>
          <a:noFill/>
        </p:spPr>
        <p:txBody>
          <a:bodyPr wrap="square">
            <a:spAutoFit/>
          </a:bodyPr>
          <a:lstStyle/>
          <a:p>
            <a:pPr algn="just"/>
            <a:r>
              <a:rPr lang="en-US" sz="2000" b="1" dirty="0">
                <a:solidFill>
                  <a:srgbClr val="FFFF00"/>
                </a:solidFill>
              </a:rPr>
              <a:t>RETURN:</a:t>
            </a:r>
          </a:p>
          <a:p>
            <a:pPr algn="just"/>
            <a:endParaRPr lang="en-US" sz="2000" dirty="0"/>
          </a:p>
          <a:p>
            <a:pPr marL="342900" indent="-342900" algn="just">
              <a:buFont typeface="Wingdings" panose="05000000000000000000" pitchFamily="2" charset="2"/>
              <a:buChar char="ü"/>
            </a:pPr>
            <a:r>
              <a:rPr lang="en-US" sz="2000" dirty="0"/>
              <a:t>RETURN is the keyword that instructs the compiler to switch the control from the subprogram to the calling statement. </a:t>
            </a:r>
          </a:p>
          <a:p>
            <a:pPr marL="342900" indent="-342900" algn="just">
              <a:buFont typeface="Wingdings" panose="05000000000000000000" pitchFamily="2" charset="2"/>
              <a:buChar char="ü"/>
            </a:pPr>
            <a:endParaRPr lang="en-US" sz="2000" dirty="0"/>
          </a:p>
          <a:p>
            <a:pPr marL="342900" indent="-342900" algn="just">
              <a:buFont typeface="Wingdings" panose="05000000000000000000" pitchFamily="2" charset="2"/>
              <a:buChar char="ü"/>
            </a:pPr>
            <a:r>
              <a:rPr lang="en-US" sz="2000" dirty="0"/>
              <a:t>In subprogram RETURN simply means that the control needs to exit from the subprogram. Once the controller finds RETURN keyword in the subprogram, the code after this will be skipped.</a:t>
            </a:r>
          </a:p>
          <a:p>
            <a:pPr marL="342900" indent="-342900" algn="just">
              <a:buFont typeface="Wingdings" panose="05000000000000000000" pitchFamily="2" charset="2"/>
              <a:buChar char="ü"/>
            </a:pPr>
            <a:endParaRPr lang="en-US" sz="2000" dirty="0"/>
          </a:p>
          <a:p>
            <a:pPr marL="342900" indent="-342900" algn="just">
              <a:buFont typeface="Wingdings" panose="05000000000000000000" pitchFamily="2" charset="2"/>
              <a:buChar char="ü"/>
            </a:pPr>
            <a:r>
              <a:rPr lang="en-US" sz="2000" dirty="0"/>
              <a:t>Normally, parent or main block will call the subprograms, and then the control will shift from those parent block to the called subprograms. </a:t>
            </a:r>
          </a:p>
          <a:p>
            <a:pPr marL="342900" indent="-342900" algn="just">
              <a:buFont typeface="Wingdings" panose="05000000000000000000" pitchFamily="2" charset="2"/>
              <a:buChar char="ü"/>
            </a:pPr>
            <a:endParaRPr lang="en-US" sz="2000" dirty="0"/>
          </a:p>
          <a:p>
            <a:pPr marL="342900" indent="-342900" algn="just">
              <a:buFont typeface="Wingdings" panose="05000000000000000000" pitchFamily="2" charset="2"/>
              <a:buChar char="ü"/>
            </a:pPr>
            <a:r>
              <a:rPr lang="en-US" sz="2000" dirty="0"/>
              <a:t>RETURN in the subprogram will return the control back to their parent block. </a:t>
            </a:r>
          </a:p>
          <a:p>
            <a:pPr marL="342900" indent="-342900" algn="just">
              <a:buFont typeface="Wingdings" panose="05000000000000000000" pitchFamily="2" charset="2"/>
              <a:buChar char="ü"/>
            </a:pPr>
            <a:endParaRPr lang="en-US" sz="2000" dirty="0"/>
          </a:p>
          <a:p>
            <a:pPr marL="342900" indent="-342900" algn="just">
              <a:buFont typeface="Wingdings" panose="05000000000000000000" pitchFamily="2" charset="2"/>
              <a:buChar char="ü"/>
            </a:pPr>
            <a:r>
              <a:rPr lang="en-US" sz="2000" dirty="0"/>
              <a:t>In the case of functions RETURN statement also returns the value. </a:t>
            </a:r>
          </a:p>
          <a:p>
            <a:pPr marL="342900" indent="-342900" algn="just">
              <a:buFont typeface="Wingdings" panose="05000000000000000000" pitchFamily="2" charset="2"/>
              <a:buChar char="ü"/>
            </a:pPr>
            <a:endParaRPr lang="en-US" sz="2000" dirty="0"/>
          </a:p>
          <a:p>
            <a:pPr marL="342900" indent="-342900" algn="just">
              <a:buFont typeface="Wingdings" panose="05000000000000000000" pitchFamily="2" charset="2"/>
              <a:buChar char="ü"/>
            </a:pPr>
            <a:r>
              <a:rPr lang="en-US" sz="2000" dirty="0"/>
              <a:t>The datatype of this value is always mentioned at the time of function declaration. The datatype can be of any valid PL/SQL data type.</a:t>
            </a:r>
            <a:endParaRPr lang="en-IN" sz="2000" dirty="0"/>
          </a:p>
        </p:txBody>
      </p:sp>
    </p:spTree>
    <p:extLst>
      <p:ext uri="{BB962C8B-B14F-4D97-AF65-F5344CB8AC3E}">
        <p14:creationId xmlns:p14="http://schemas.microsoft.com/office/powerpoint/2010/main" val="2930020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7704" y="4797152"/>
            <a:ext cx="5537093"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PL/SQL Functions</a:t>
            </a:r>
            <a:endParaRPr lang="en-US"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1026" name="Picture 2"/>
          <p:cNvPicPr>
            <a:picLocks noChangeAspect="1" noChangeArrowheads="1"/>
          </p:cNvPicPr>
          <p:nvPr/>
        </p:nvPicPr>
        <p:blipFill>
          <a:blip r:embed="rId2" cstate="print"/>
          <a:srcRect/>
          <a:stretch>
            <a:fillRect/>
          </a:stretch>
        </p:blipFill>
        <p:spPr bwMode="auto">
          <a:xfrm>
            <a:off x="1619672" y="836712"/>
            <a:ext cx="5820003" cy="3531096"/>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BE86564C76C0F429CD6C389FECFCE49" ma:contentTypeVersion="8" ma:contentTypeDescription="Create a new document." ma:contentTypeScope="" ma:versionID="32a1d18d359f2b5371a3453f8d25b1b5">
  <xsd:schema xmlns:xsd="http://www.w3.org/2001/XMLSchema" xmlns:xs="http://www.w3.org/2001/XMLSchema" xmlns:p="http://schemas.microsoft.com/office/2006/metadata/properties" xmlns:ns2="abc2973b-db5a-458a-aeae-3071ff8a1925" targetNamespace="http://schemas.microsoft.com/office/2006/metadata/properties" ma:root="true" ma:fieldsID="db32cfc9023003df8c2b2e49fb836cf6" ns2:_="">
    <xsd:import namespace="abc2973b-db5a-458a-aeae-3071ff8a192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c2973b-db5a-458a-aeae-3071ff8a19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A56ED7F-B823-47C5-909F-A86C71E2D506}"/>
</file>

<file path=customXml/itemProps2.xml><?xml version="1.0" encoding="utf-8"?>
<ds:datastoreItem xmlns:ds="http://schemas.openxmlformats.org/officeDocument/2006/customXml" ds:itemID="{E08C00DF-EE48-4D85-BAC6-FD706846E5E1}"/>
</file>

<file path=customXml/itemProps3.xml><?xml version="1.0" encoding="utf-8"?>
<ds:datastoreItem xmlns:ds="http://schemas.openxmlformats.org/officeDocument/2006/customXml" ds:itemID="{1F08DF61-54F8-46EC-9D88-AC5C3DCF5ECC}"/>
</file>

<file path=docProps/app.xml><?xml version="1.0" encoding="utf-8"?>
<Properties xmlns="http://schemas.openxmlformats.org/officeDocument/2006/extended-properties" xmlns:vt="http://schemas.openxmlformats.org/officeDocument/2006/docPropsVTypes">
  <TotalTime>50</TotalTime>
  <Words>3668</Words>
  <Application>Microsoft Office PowerPoint</Application>
  <PresentationFormat>On-screen Show (4:3)</PresentationFormat>
  <Paragraphs>423</Paragraphs>
  <Slides>64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64</vt:i4>
      </vt:variant>
    </vt:vector>
  </HeadingPairs>
  <TitlesOfParts>
    <vt:vector size="74" baseType="lpstr">
      <vt:lpstr>Arial</vt:lpstr>
      <vt:lpstr>Arial Narrow</vt:lpstr>
      <vt:lpstr>Calibri</vt:lpstr>
      <vt:lpstr>FranklinGothic-Book</vt:lpstr>
      <vt:lpstr>GillSans</vt:lpstr>
      <vt:lpstr>Source Sans Pro</vt:lpstr>
      <vt:lpstr>StoneSerif</vt:lpstr>
      <vt:lpstr>Times New Roman</vt:lpstr>
      <vt:lpstr>Wingdings</vt:lpstr>
      <vt:lpstr>Horizon</vt:lpstr>
      <vt:lpstr>PL/SQL SUBPROGRAMS</vt:lpstr>
      <vt:lpstr>PowerPoint Presentation</vt:lpstr>
      <vt:lpstr>PowerPoint Presentation</vt:lpstr>
      <vt:lpstr>Based on their purpose parameters are classified as: </vt:lpstr>
      <vt:lpstr>PowerPoint Presentation</vt:lpstr>
      <vt:lpstr>PowerPoint Presentation</vt:lpstr>
      <vt:lpstr>PowerPoint Presentation</vt:lpstr>
      <vt:lpstr>PowerPoint Presentation</vt:lpstr>
      <vt:lpstr>PowerPoint Presentation</vt:lpstr>
      <vt:lpstr>PowerPoint Presentation</vt:lpstr>
      <vt:lpstr>FUNCTIONS</vt:lpstr>
      <vt:lpstr>FUNCTIONS</vt:lpstr>
      <vt:lpstr>FUNCTIONS</vt:lpstr>
      <vt:lpstr>PowerPoint Presentation</vt:lpstr>
      <vt:lpstr>PowerPoint Presentation</vt:lpstr>
      <vt:lpstr>PowerPoint Presentation</vt:lpstr>
      <vt:lpstr>PowerPoint Presentation</vt:lpstr>
      <vt:lpstr>PowerPoint Presentation</vt:lpstr>
      <vt:lpstr>PARAMETERS</vt:lpstr>
      <vt:lpstr>Types of Parameters</vt:lpstr>
      <vt:lpstr>PowerPoint Presentation</vt:lpstr>
      <vt:lpstr>SIMPLE EXAMPLE TO DISPLAY A NAME WITH A MESSAGE</vt:lpstr>
      <vt:lpstr>FORMAL AND ACTUAL PARAMETERS</vt:lpstr>
      <vt:lpstr>MATCHING ACTUAL AND FORMAL PARAMETERS</vt:lpstr>
      <vt:lpstr>Example</vt:lpstr>
      <vt:lpstr>For example, let’s create a function called ''empdetails'</vt:lpstr>
      <vt:lpstr>How to execute a PL/SQL Function? </vt:lpstr>
      <vt:lpstr>Count the number of employees from employee table:</vt:lpstr>
      <vt:lpstr>Calling a Function </vt:lpstr>
      <vt:lpstr>MAX OF 2 NUMBERS</vt:lpstr>
      <vt:lpstr>PowerPoint Presentation</vt:lpstr>
      <vt:lpstr>PowerPoint Presentation</vt:lpstr>
      <vt:lpstr>DROP A FUNCTION..</vt:lpstr>
      <vt:lpstr>PL/SQL - Procedures</vt:lpstr>
      <vt:lpstr>What is a subprogram?</vt:lpstr>
      <vt:lpstr>Subprogram</vt:lpstr>
      <vt:lpstr>PowerPoint Presentation</vt:lpstr>
      <vt:lpstr>Parts of a PL/SQL Subprogram </vt:lpstr>
      <vt:lpstr>PowerPoint Presentation</vt:lpstr>
      <vt:lpstr>Creating a Procedure </vt:lpstr>
      <vt:lpstr>Creating a Procedure </vt:lpstr>
      <vt:lpstr>Example </vt:lpstr>
      <vt:lpstr>Executing a Standalone Procedure </vt:lpstr>
      <vt:lpstr>Parameter Modes in PL/SQL Subprograms</vt:lpstr>
      <vt:lpstr>IN OUT </vt:lpstr>
      <vt:lpstr>IN &amp; OUT Mode Example 1</vt:lpstr>
      <vt:lpstr>IN &amp; OUT Mode Example 2 </vt:lpstr>
      <vt:lpstr>PowerPoint Presentation</vt:lpstr>
      <vt:lpstr>Update salary of an employee by giving the eid and the percent raised as arguments to a procedure</vt:lpstr>
      <vt:lpstr>Insert Records through procedure</vt:lpstr>
      <vt:lpstr>Deleting a Standalone Procedure </vt:lpstr>
      <vt:lpstr>PowerPoint Presentation</vt:lpstr>
      <vt:lpstr>Procedures vs Functions</vt:lpstr>
      <vt:lpstr>PowerPoint Presentation</vt:lpstr>
      <vt:lpstr>Procedures vs Functions</vt:lpstr>
      <vt:lpstr>PowerPoint Presentation</vt:lpstr>
      <vt:lpstr>Advantages of a Stored Procedure or Function</vt:lpstr>
      <vt:lpstr>1.  Improves Database Performance </vt:lpstr>
      <vt:lpstr>2. Provides Reusability and avoids redundancy</vt:lpstr>
      <vt:lpstr>3. Maintains Integrity </vt:lpstr>
      <vt:lpstr>4. Maintains Security </vt:lpstr>
      <vt:lpstr>5. Saves Memory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PL/SQL SUBPROGRAMS</dc:title>
  <dc:creator>kaushik</dc:creator>
  <cp:lastModifiedBy>kaushik</cp:lastModifiedBy>
  <cp:revision>1</cp:revision>
  <dcterms:created xsi:type="dcterms:W3CDTF">2020-12-19T16:01:18Z</dcterms:created>
  <dcterms:modified xsi:type="dcterms:W3CDTF">2020-12-21T05:32:21Z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0x010100DBE86564C76C0F429CD6C389FECFCE49</vt:lpwstr>
  </property>
</Properties>
</file>